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66" r:id="rId4"/>
    <p:sldId id="263" r:id="rId5"/>
    <p:sldId id="270" r:id="rId6"/>
    <p:sldId id="267" r:id="rId7"/>
    <p:sldId id="277" r:id="rId8"/>
    <p:sldId id="260" r:id="rId9"/>
    <p:sldId id="278" r:id="rId10"/>
    <p:sldId id="271" r:id="rId11"/>
    <p:sldId id="272" r:id="rId12"/>
    <p:sldId id="279" r:id="rId13"/>
    <p:sldId id="282" r:id="rId14"/>
    <p:sldId id="281" r:id="rId15"/>
    <p:sldId id="274" r:id="rId16"/>
    <p:sldId id="280" r:id="rId17"/>
    <p:sldId id="257" r:id="rId18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F9A9C-EC99-4650-B50F-16B4E9290045}" v="308" dt="2025-09-23T23:44:51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399" autoAdjust="0"/>
  </p:normalViewPr>
  <p:slideViewPr>
    <p:cSldViewPr snapToGrid="0">
      <p:cViewPr>
        <p:scale>
          <a:sx n="66" d="100"/>
          <a:sy n="66" d="100"/>
        </p:scale>
        <p:origin x="1253" y="3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íctor Linares Gómez" userId="4549916b3afc814d" providerId="LiveId" clId="{D3E32030-8BAB-4357-A5F4-C0CC0213DFB8}"/>
    <pc:docChg chg="undo custSel addSld delSld modSld sldOrd">
      <pc:chgData name="Víctor Linares Gómez" userId="4549916b3afc814d" providerId="LiveId" clId="{D3E32030-8BAB-4357-A5F4-C0CC0213DFB8}" dt="2025-09-24T00:22:17.421" v="1472" actId="1076"/>
      <pc:docMkLst>
        <pc:docMk/>
      </pc:docMkLst>
      <pc:sldChg chg="modSp mod modAnim">
        <pc:chgData name="Víctor Linares Gómez" userId="4549916b3afc814d" providerId="LiveId" clId="{D3E32030-8BAB-4357-A5F4-C0CC0213DFB8}" dt="2025-09-23T06:02:55.992" v="780"/>
        <pc:sldMkLst>
          <pc:docMk/>
          <pc:sldMk cId="1193886898" sldId="256"/>
        </pc:sldMkLst>
        <pc:spChg chg="mod">
          <ac:chgData name="Víctor Linares Gómez" userId="4549916b3afc814d" providerId="LiveId" clId="{D3E32030-8BAB-4357-A5F4-C0CC0213DFB8}" dt="2025-09-23T06:02:46.037" v="779" actId="1076"/>
          <ac:spMkLst>
            <pc:docMk/>
            <pc:sldMk cId="1193886898" sldId="256"/>
            <ac:spMk id="8" creationId="{6237F3AB-8FD3-55CB-10C8-77DBEFCF190F}"/>
          </ac:spMkLst>
        </pc:spChg>
      </pc:sldChg>
      <pc:sldChg chg="modSp mod">
        <pc:chgData name="Víctor Linares Gómez" userId="4549916b3afc814d" providerId="LiveId" clId="{D3E32030-8BAB-4357-A5F4-C0CC0213DFB8}" dt="2025-09-24T00:22:17.421" v="1472" actId="1076"/>
        <pc:sldMkLst>
          <pc:docMk/>
          <pc:sldMk cId="2394598200" sldId="257"/>
        </pc:sldMkLst>
        <pc:spChg chg="mod">
          <ac:chgData name="Víctor Linares Gómez" userId="4549916b3afc814d" providerId="LiveId" clId="{D3E32030-8BAB-4357-A5F4-C0CC0213DFB8}" dt="2025-09-24T00:18:02.717" v="1470" actId="20577"/>
          <ac:spMkLst>
            <pc:docMk/>
            <pc:sldMk cId="2394598200" sldId="257"/>
            <ac:spMk id="4" creationId="{E98DCA46-603B-4178-8707-30E192CE6B8D}"/>
          </ac:spMkLst>
        </pc:spChg>
        <pc:spChg chg="mod">
          <ac:chgData name="Víctor Linares Gómez" userId="4549916b3afc814d" providerId="LiveId" clId="{D3E32030-8BAB-4357-A5F4-C0CC0213DFB8}" dt="2025-09-24T00:22:17.421" v="1472" actId="1076"/>
          <ac:spMkLst>
            <pc:docMk/>
            <pc:sldMk cId="2394598200" sldId="257"/>
            <ac:spMk id="8" creationId="{5FC6C278-4035-446A-A94B-030E792FDDF5}"/>
          </ac:spMkLst>
        </pc:spChg>
      </pc:sldChg>
      <pc:sldChg chg="addSp modSp mod modAnim">
        <pc:chgData name="Víctor Linares Gómez" userId="4549916b3afc814d" providerId="LiveId" clId="{D3E32030-8BAB-4357-A5F4-C0CC0213DFB8}" dt="2025-09-23T06:12:47.171" v="816" actId="207"/>
        <pc:sldMkLst>
          <pc:docMk/>
          <pc:sldMk cId="2977379270" sldId="260"/>
        </pc:sldMkLst>
        <pc:spChg chg="mod">
          <ac:chgData name="Víctor Linares Gómez" userId="4549916b3afc814d" providerId="LiveId" clId="{D3E32030-8BAB-4357-A5F4-C0CC0213DFB8}" dt="2025-09-23T06:10:46.241" v="813" actId="207"/>
          <ac:spMkLst>
            <pc:docMk/>
            <pc:sldMk cId="2977379270" sldId="260"/>
            <ac:spMk id="3" creationId="{3AD45E12-8254-4FAB-AF03-3FA92E2DC3BF}"/>
          </ac:spMkLst>
        </pc:spChg>
        <pc:spChg chg="mod">
          <ac:chgData name="Víctor Linares Gómez" userId="4549916b3afc814d" providerId="LiveId" clId="{D3E32030-8BAB-4357-A5F4-C0CC0213DFB8}" dt="2025-09-23T06:12:47.171" v="816" actId="207"/>
          <ac:spMkLst>
            <pc:docMk/>
            <pc:sldMk cId="2977379270" sldId="260"/>
            <ac:spMk id="8" creationId="{99C71D18-D05B-2C6D-B5D2-34B1EDE0BBCD}"/>
          </ac:spMkLst>
        </pc:spChg>
        <pc:spChg chg="mod">
          <ac:chgData name="Víctor Linares Gómez" userId="4549916b3afc814d" providerId="LiveId" clId="{D3E32030-8BAB-4357-A5F4-C0CC0213DFB8}" dt="2025-09-23T06:08:02.146" v="795"/>
          <ac:spMkLst>
            <pc:docMk/>
            <pc:sldMk cId="2977379270" sldId="260"/>
            <ac:spMk id="10" creationId="{4AA79885-8FF5-0FBB-40AB-54F93D60D419}"/>
          </ac:spMkLst>
        </pc:spChg>
        <pc:grpChg chg="mod">
          <ac:chgData name="Víctor Linares Gómez" userId="4549916b3afc814d" providerId="LiveId" clId="{D3E32030-8BAB-4357-A5F4-C0CC0213DFB8}" dt="2025-09-23T06:08:59.762" v="804" actId="1076"/>
          <ac:grpSpMkLst>
            <pc:docMk/>
            <pc:sldMk cId="2977379270" sldId="260"/>
            <ac:grpSpMk id="7" creationId="{643E3450-B92D-4704-A017-74EA9B0F2E75}"/>
          </ac:grpSpMkLst>
        </pc:grpChg>
        <pc:grpChg chg="add mod">
          <ac:chgData name="Víctor Linares Gómez" userId="4549916b3afc814d" providerId="LiveId" clId="{D3E32030-8BAB-4357-A5F4-C0CC0213DFB8}" dt="2025-09-23T06:09:04.276" v="805" actId="1076"/>
          <ac:grpSpMkLst>
            <pc:docMk/>
            <pc:sldMk cId="2977379270" sldId="260"/>
            <ac:grpSpMk id="9" creationId="{B1C6CE2F-C5BA-B87A-BBD5-7DC015F41E99}"/>
          </ac:grpSpMkLst>
        </pc:grpChg>
        <pc:picChg chg="mod">
          <ac:chgData name="Víctor Linares Gómez" userId="4549916b3afc814d" providerId="LiveId" clId="{D3E32030-8BAB-4357-A5F4-C0CC0213DFB8}" dt="2025-09-23T06:08:02.146" v="795"/>
          <ac:picMkLst>
            <pc:docMk/>
            <pc:sldMk cId="2977379270" sldId="260"/>
            <ac:picMk id="11" creationId="{A0E819EC-F746-E16A-F0D8-779D4272AA89}"/>
          </ac:picMkLst>
        </pc:picChg>
      </pc:sldChg>
      <pc:sldChg chg="modSp mod">
        <pc:chgData name="Víctor Linares Gómez" userId="4549916b3afc814d" providerId="LiveId" clId="{D3E32030-8BAB-4357-A5F4-C0CC0213DFB8}" dt="2025-09-23T21:38:27.667" v="1338" actId="20577"/>
        <pc:sldMkLst>
          <pc:docMk/>
          <pc:sldMk cId="298975433" sldId="263"/>
        </pc:sldMkLst>
        <pc:graphicFrameChg chg="mod modGraphic">
          <ac:chgData name="Víctor Linares Gómez" userId="4549916b3afc814d" providerId="LiveId" clId="{D3E32030-8BAB-4357-A5F4-C0CC0213DFB8}" dt="2025-09-23T21:38:27.667" v="1338" actId="20577"/>
          <ac:graphicFrameMkLst>
            <pc:docMk/>
            <pc:sldMk cId="298975433" sldId="263"/>
            <ac:graphicFrameMk id="5" creationId="{49A92778-1E2C-48F2-99CD-26EF59E3C6C0}"/>
          </ac:graphicFrameMkLst>
        </pc:graphicFrameChg>
      </pc:sldChg>
      <pc:sldChg chg="modSp mod">
        <pc:chgData name="Víctor Linares Gómez" userId="4549916b3afc814d" providerId="LiveId" clId="{D3E32030-8BAB-4357-A5F4-C0CC0213DFB8}" dt="2025-09-23T21:34:21.899" v="1328" actId="20577"/>
        <pc:sldMkLst>
          <pc:docMk/>
          <pc:sldMk cId="3749118570" sldId="266"/>
        </pc:sldMkLst>
        <pc:spChg chg="mod">
          <ac:chgData name="Víctor Linares Gómez" userId="4549916b3afc814d" providerId="LiveId" clId="{D3E32030-8BAB-4357-A5F4-C0CC0213DFB8}" dt="2025-09-23T21:34:21.899" v="1328" actId="20577"/>
          <ac:spMkLst>
            <pc:docMk/>
            <pc:sldMk cId="3749118570" sldId="266"/>
            <ac:spMk id="21" creationId="{F544916F-9E82-4943-9F03-05F7811ACC2E}"/>
          </ac:spMkLst>
        </pc:spChg>
      </pc:sldChg>
      <pc:sldChg chg="modSp mod modAnim modNotesTx">
        <pc:chgData name="Víctor Linares Gómez" userId="4549916b3afc814d" providerId="LiveId" clId="{D3E32030-8BAB-4357-A5F4-C0CC0213DFB8}" dt="2025-09-23T23:52:50.699" v="1449" actId="20577"/>
        <pc:sldMkLst>
          <pc:docMk/>
          <pc:sldMk cId="3289796151" sldId="267"/>
        </pc:sldMkLst>
        <pc:spChg chg="mod">
          <ac:chgData name="Víctor Linares Gómez" userId="4549916b3afc814d" providerId="LiveId" clId="{D3E32030-8BAB-4357-A5F4-C0CC0213DFB8}" dt="2025-09-23T06:40:46.909" v="933" actId="207"/>
          <ac:spMkLst>
            <pc:docMk/>
            <pc:sldMk cId="3289796151" sldId="267"/>
            <ac:spMk id="3" creationId="{6DCC875B-FB79-4EB2-ACC0-A26593F489C1}"/>
          </ac:spMkLst>
        </pc:spChg>
        <pc:spChg chg="mod">
          <ac:chgData name="Víctor Linares Gómez" userId="4549916b3afc814d" providerId="LiveId" clId="{D3E32030-8BAB-4357-A5F4-C0CC0213DFB8}" dt="2025-09-22T23:38:30.431" v="115" actId="5793"/>
          <ac:spMkLst>
            <pc:docMk/>
            <pc:sldMk cId="3289796151" sldId="267"/>
            <ac:spMk id="4" creationId="{52ACB615-64CF-4226-B7EB-A7D9E8A800A2}"/>
          </ac:spMkLst>
        </pc:spChg>
        <pc:spChg chg="mod">
          <ac:chgData name="Víctor Linares Gómez" userId="4549916b3afc814d" providerId="LiveId" clId="{D3E32030-8BAB-4357-A5F4-C0CC0213DFB8}" dt="2025-09-22T23:34:00.788" v="77" actId="27636"/>
          <ac:spMkLst>
            <pc:docMk/>
            <pc:sldMk cId="3289796151" sldId="267"/>
            <ac:spMk id="5" creationId="{7CC704F7-10A3-438C-BF49-21B39AA5FD1F}"/>
          </ac:spMkLst>
        </pc:spChg>
        <pc:spChg chg="mod">
          <ac:chgData name="Víctor Linares Gómez" userId="4549916b3afc814d" providerId="LiveId" clId="{D3E32030-8BAB-4357-A5F4-C0CC0213DFB8}" dt="2025-09-23T23:52:50.699" v="1449" actId="20577"/>
          <ac:spMkLst>
            <pc:docMk/>
            <pc:sldMk cId="3289796151" sldId="267"/>
            <ac:spMk id="6" creationId="{C0CB0B93-889C-4918-9E62-5E0470169619}"/>
          </ac:spMkLst>
        </pc:spChg>
        <pc:spChg chg="mod">
          <ac:chgData name="Víctor Linares Gómez" userId="4549916b3afc814d" providerId="LiveId" clId="{D3E32030-8BAB-4357-A5F4-C0CC0213DFB8}" dt="2025-09-22T23:38:51.298" v="117" actId="27636"/>
          <ac:spMkLst>
            <pc:docMk/>
            <pc:sldMk cId="3289796151" sldId="267"/>
            <ac:spMk id="7" creationId="{E818D25A-67F7-4CDC-A9F9-92E596277CD6}"/>
          </ac:spMkLst>
        </pc:spChg>
        <pc:spChg chg="mod">
          <ac:chgData name="Víctor Linares Gómez" userId="4549916b3afc814d" providerId="LiveId" clId="{D3E32030-8BAB-4357-A5F4-C0CC0213DFB8}" dt="2025-09-22T23:36:01.525" v="82" actId="27636"/>
          <ac:spMkLst>
            <pc:docMk/>
            <pc:sldMk cId="3289796151" sldId="267"/>
            <ac:spMk id="8" creationId="{C78C2BF3-B597-4BD5-90B4-54EB9C2F6EE1}"/>
          </ac:spMkLst>
        </pc:spChg>
        <pc:spChg chg="mod">
          <ac:chgData name="Víctor Linares Gómez" userId="4549916b3afc814d" providerId="LiveId" clId="{D3E32030-8BAB-4357-A5F4-C0CC0213DFB8}" dt="2025-09-22T23:38:56.916" v="118"/>
          <ac:spMkLst>
            <pc:docMk/>
            <pc:sldMk cId="3289796151" sldId="267"/>
            <ac:spMk id="9" creationId="{1637545D-50F9-427A-9297-89D0C0CFAB4F}"/>
          </ac:spMkLst>
        </pc:spChg>
      </pc:sldChg>
      <pc:sldChg chg="addSp delSp modSp add del mod">
        <pc:chgData name="Víctor Linares Gómez" userId="4549916b3afc814d" providerId="LiveId" clId="{D3E32030-8BAB-4357-A5F4-C0CC0213DFB8}" dt="2025-09-23T21:08:56.956" v="1326" actId="47"/>
        <pc:sldMkLst>
          <pc:docMk/>
          <pc:sldMk cId="4149113901" sldId="268"/>
        </pc:sldMkLst>
        <pc:spChg chg="add del mod">
          <ac:chgData name="Víctor Linares Gómez" userId="4549916b3afc814d" providerId="LiveId" clId="{D3E32030-8BAB-4357-A5F4-C0CC0213DFB8}" dt="2025-09-23T06:38:10.403" v="932" actId="478"/>
          <ac:spMkLst>
            <pc:docMk/>
            <pc:sldMk cId="4149113901" sldId="268"/>
            <ac:spMk id="12" creationId="{BF548A8D-C60B-D2B7-BCA9-7AB2774026F7}"/>
          </ac:spMkLst>
        </pc:spChg>
        <pc:picChg chg="add del">
          <ac:chgData name="Víctor Linares Gómez" userId="4549916b3afc814d" providerId="LiveId" clId="{D3E32030-8BAB-4357-A5F4-C0CC0213DFB8}" dt="2025-09-23T06:38:10.403" v="932" actId="478"/>
          <ac:picMkLst>
            <pc:docMk/>
            <pc:sldMk cId="4149113901" sldId="268"/>
            <ac:picMk id="20" creationId="{9E5CE8C1-B631-446C-9BB6-0814870B5ECA}"/>
          </ac:picMkLst>
        </pc:picChg>
      </pc:sldChg>
      <pc:sldChg chg="modSp mod">
        <pc:chgData name="Víctor Linares Gómez" userId="4549916b3afc814d" providerId="LiveId" clId="{D3E32030-8BAB-4357-A5F4-C0CC0213DFB8}" dt="2025-09-22T22:59:22.713" v="0" actId="255"/>
        <pc:sldMkLst>
          <pc:docMk/>
          <pc:sldMk cId="1707474726" sldId="269"/>
        </pc:sldMkLst>
        <pc:spChg chg="mod">
          <ac:chgData name="Víctor Linares Gómez" userId="4549916b3afc814d" providerId="LiveId" clId="{D3E32030-8BAB-4357-A5F4-C0CC0213DFB8}" dt="2025-09-22T22:59:22.713" v="0" actId="255"/>
          <ac:spMkLst>
            <pc:docMk/>
            <pc:sldMk cId="1707474726" sldId="269"/>
            <ac:spMk id="6" creationId="{AC4A7A4E-C192-4A89-A661-72D76FF2F230}"/>
          </ac:spMkLst>
        </pc:spChg>
      </pc:sldChg>
      <pc:sldChg chg="addSp modSp mod">
        <pc:chgData name="Víctor Linares Gómez" userId="4549916b3afc814d" providerId="LiveId" clId="{D3E32030-8BAB-4357-A5F4-C0CC0213DFB8}" dt="2025-09-23T21:40:06.872" v="1341" actId="1076"/>
        <pc:sldMkLst>
          <pc:docMk/>
          <pc:sldMk cId="1417271000" sldId="270"/>
        </pc:sldMkLst>
        <pc:spChg chg="mod">
          <ac:chgData name="Víctor Linares Gómez" userId="4549916b3afc814d" providerId="LiveId" clId="{D3E32030-8BAB-4357-A5F4-C0CC0213DFB8}" dt="2025-09-22T23:05:49.829" v="23" actId="1076"/>
          <ac:spMkLst>
            <pc:docMk/>
            <pc:sldMk cId="1417271000" sldId="270"/>
            <ac:spMk id="2" creationId="{1119EE2F-34F6-45B6-CEB0-011EBD48940C}"/>
          </ac:spMkLst>
        </pc:spChg>
        <pc:spChg chg="mod">
          <ac:chgData name="Víctor Linares Gómez" userId="4549916b3afc814d" providerId="LiveId" clId="{D3E32030-8BAB-4357-A5F4-C0CC0213DFB8}" dt="2025-09-23T21:40:06.872" v="1341" actId="1076"/>
          <ac:spMkLst>
            <pc:docMk/>
            <pc:sldMk cId="1417271000" sldId="270"/>
            <ac:spMk id="4" creationId="{D638D155-26F0-2739-BAFB-3EDA8BB39E2C}"/>
          </ac:spMkLst>
        </pc:spChg>
        <pc:picChg chg="add mod">
          <ac:chgData name="Víctor Linares Gómez" userId="4549916b3afc814d" providerId="LiveId" clId="{D3E32030-8BAB-4357-A5F4-C0CC0213DFB8}" dt="2025-09-23T06:05:32.989" v="784" actId="207"/>
          <ac:picMkLst>
            <pc:docMk/>
            <pc:sldMk cId="1417271000" sldId="270"/>
            <ac:picMk id="6" creationId="{9E28DDF7-A453-513F-F4B1-D403B947CDA5}"/>
          </ac:picMkLst>
        </pc:picChg>
      </pc:sldChg>
      <pc:sldChg chg="addSp modSp mod modAnim">
        <pc:chgData name="Víctor Linares Gómez" userId="4549916b3afc814d" providerId="LiveId" clId="{D3E32030-8BAB-4357-A5F4-C0CC0213DFB8}" dt="2025-09-23T22:37:16.973" v="1343" actId="5793"/>
        <pc:sldMkLst>
          <pc:docMk/>
          <pc:sldMk cId="3447836544" sldId="271"/>
        </pc:sldMkLst>
        <pc:spChg chg="mod">
          <ac:chgData name="Víctor Linares Gómez" userId="4549916b3afc814d" providerId="LiveId" clId="{D3E32030-8BAB-4357-A5F4-C0CC0213DFB8}" dt="2025-09-23T06:32:28.931" v="905" actId="1076"/>
          <ac:spMkLst>
            <pc:docMk/>
            <pc:sldMk cId="3447836544" sldId="271"/>
            <ac:spMk id="2" creationId="{E94E12AF-9CAB-AEF6-DBBB-FD1A98B583A5}"/>
          </ac:spMkLst>
        </pc:spChg>
        <pc:spChg chg="mod">
          <ac:chgData name="Víctor Linares Gómez" userId="4549916b3afc814d" providerId="LiveId" clId="{D3E32030-8BAB-4357-A5F4-C0CC0213DFB8}" dt="2025-09-23T22:37:16.973" v="1343" actId="5793"/>
          <ac:spMkLst>
            <pc:docMk/>
            <pc:sldMk cId="3447836544" sldId="271"/>
            <ac:spMk id="3" creationId="{804901EF-6AA5-93DC-D2B7-406B6C873BEE}"/>
          </ac:spMkLst>
        </pc:spChg>
        <pc:spChg chg="add mod">
          <ac:chgData name="Víctor Linares Gómez" userId="4549916b3afc814d" providerId="LiveId" clId="{D3E32030-8BAB-4357-A5F4-C0CC0213DFB8}" dt="2025-09-23T06:32:34.686" v="906" actId="1076"/>
          <ac:spMkLst>
            <pc:docMk/>
            <pc:sldMk cId="3447836544" sldId="271"/>
            <ac:spMk id="9" creationId="{9B4A4326-1A61-3A5F-593A-24557D349B6E}"/>
          </ac:spMkLst>
        </pc:spChg>
        <pc:grpChg chg="mod">
          <ac:chgData name="Víctor Linares Gómez" userId="4549916b3afc814d" providerId="LiveId" clId="{D3E32030-8BAB-4357-A5F4-C0CC0213DFB8}" dt="2025-09-23T02:23:39.219" v="360" actId="1076"/>
          <ac:grpSpMkLst>
            <pc:docMk/>
            <pc:sldMk cId="3447836544" sldId="271"/>
            <ac:grpSpMk id="7" creationId="{16CAD7F1-5E5A-6A8D-EB37-2799F7C3D367}"/>
          </ac:grpSpMkLst>
        </pc:grpChg>
      </pc:sldChg>
      <pc:sldChg chg="addSp delSp modSp mod modAnim modNotesTx">
        <pc:chgData name="Víctor Linares Gómez" userId="4549916b3afc814d" providerId="LiveId" clId="{D3E32030-8BAB-4357-A5F4-C0CC0213DFB8}" dt="2025-09-23T06:35:06.556" v="925"/>
        <pc:sldMkLst>
          <pc:docMk/>
          <pc:sldMk cId="467776767" sldId="272"/>
        </pc:sldMkLst>
        <pc:spChg chg="mod">
          <ac:chgData name="Víctor Linares Gómez" userId="4549916b3afc814d" providerId="LiveId" clId="{D3E32030-8BAB-4357-A5F4-C0CC0213DFB8}" dt="2025-09-23T06:34:51.252" v="923" actId="1076"/>
          <ac:spMkLst>
            <pc:docMk/>
            <pc:sldMk cId="467776767" sldId="272"/>
            <ac:spMk id="2" creationId="{F5F6C52A-559D-8DE5-7CD9-6678BD36BA82}"/>
          </ac:spMkLst>
        </pc:spChg>
        <pc:spChg chg="del mod">
          <ac:chgData name="Víctor Linares Gómez" userId="4549916b3afc814d" providerId="LiveId" clId="{D3E32030-8BAB-4357-A5F4-C0CC0213DFB8}" dt="2025-09-23T06:33:04.959" v="907" actId="26606"/>
          <ac:spMkLst>
            <pc:docMk/>
            <pc:sldMk cId="467776767" sldId="272"/>
            <ac:spMk id="3" creationId="{286F3EB3-520A-4041-B119-6E4DF44A7C6C}"/>
          </ac:spMkLst>
        </pc:spChg>
        <pc:spChg chg="mod">
          <ac:chgData name="Víctor Linares Gómez" userId="4549916b3afc814d" providerId="LiveId" clId="{D3E32030-8BAB-4357-A5F4-C0CC0213DFB8}" dt="2025-09-23T06:33:04.959" v="907" actId="26606"/>
          <ac:spMkLst>
            <pc:docMk/>
            <pc:sldMk cId="467776767" sldId="272"/>
            <ac:spMk id="4" creationId="{0E6FF6FD-8D44-1846-EC3A-317A2E015965}"/>
          </ac:spMkLst>
        </pc:spChg>
        <pc:spChg chg="mod">
          <ac:chgData name="Víctor Linares Gómez" userId="4549916b3afc814d" providerId="LiveId" clId="{D3E32030-8BAB-4357-A5F4-C0CC0213DFB8}" dt="2025-09-23T06:34:51.252" v="923" actId="1076"/>
          <ac:spMkLst>
            <pc:docMk/>
            <pc:sldMk cId="467776767" sldId="272"/>
            <ac:spMk id="5" creationId="{432C925E-DAF1-65A5-25EC-7F8E78AA9D48}"/>
          </ac:spMkLst>
        </pc:spChg>
        <pc:graphicFrameChg chg="add mod modGraphic">
          <ac:chgData name="Víctor Linares Gómez" userId="4549916b3afc814d" providerId="LiveId" clId="{D3E32030-8BAB-4357-A5F4-C0CC0213DFB8}" dt="2025-09-23T06:34:30.426" v="920" actId="1076"/>
          <ac:graphicFrameMkLst>
            <pc:docMk/>
            <pc:sldMk cId="467776767" sldId="272"/>
            <ac:graphicFrameMk id="7" creationId="{1AFA61B6-6A17-97EB-EA5E-838A356E6756}"/>
          </ac:graphicFrameMkLst>
        </pc:graphicFrameChg>
      </pc:sldChg>
      <pc:sldChg chg="addSp delSp modSp del mod modAnim">
        <pc:chgData name="Víctor Linares Gómez" userId="4549916b3afc814d" providerId="LiveId" clId="{D3E32030-8BAB-4357-A5F4-C0CC0213DFB8}" dt="2025-09-23T23:36:29.114" v="1349" actId="47"/>
        <pc:sldMkLst>
          <pc:docMk/>
          <pc:sldMk cId="2697636446" sldId="273"/>
        </pc:sldMkLst>
        <pc:spChg chg="del mod">
          <ac:chgData name="Víctor Linares Gómez" userId="4549916b3afc814d" providerId="LiveId" clId="{D3E32030-8BAB-4357-A5F4-C0CC0213DFB8}" dt="2025-09-23T06:36:09.104" v="927" actId="478"/>
          <ac:spMkLst>
            <pc:docMk/>
            <pc:sldMk cId="2697636446" sldId="273"/>
            <ac:spMk id="2" creationId="{0B781D88-9644-9A3C-738E-BC976E292502}"/>
          </ac:spMkLst>
        </pc:spChg>
        <pc:spChg chg="mod">
          <ac:chgData name="Víctor Linares Gómez" userId="4549916b3afc814d" providerId="LiveId" clId="{D3E32030-8BAB-4357-A5F4-C0CC0213DFB8}" dt="2025-09-23T22:43:50.972" v="1347" actId="1076"/>
          <ac:spMkLst>
            <pc:docMk/>
            <pc:sldMk cId="2697636446" sldId="273"/>
            <ac:spMk id="3" creationId="{CBBE497B-F473-384D-B408-D4006A25BFC9}"/>
          </ac:spMkLst>
        </pc:spChg>
        <pc:spChg chg="del">
          <ac:chgData name="Víctor Linares Gómez" userId="4549916b3afc814d" providerId="LiveId" clId="{D3E32030-8BAB-4357-A5F4-C0CC0213DFB8}" dt="2025-09-23T06:18:54.335" v="846" actId="478"/>
          <ac:spMkLst>
            <pc:docMk/>
            <pc:sldMk cId="2697636446" sldId="273"/>
            <ac:spMk id="5" creationId="{55F314C2-9D73-CD58-3C42-17FDFDBD6F78}"/>
          </ac:spMkLst>
        </pc:spChg>
        <pc:picChg chg="add del mod">
          <ac:chgData name="Víctor Linares Gómez" userId="4549916b3afc814d" providerId="LiveId" clId="{D3E32030-8BAB-4357-A5F4-C0CC0213DFB8}" dt="2025-09-23T23:36:26.164" v="1348" actId="21"/>
          <ac:picMkLst>
            <pc:docMk/>
            <pc:sldMk cId="2697636446" sldId="273"/>
            <ac:picMk id="1026" creationId="{DD82A43B-C6A5-1C40-0624-1AFB82CD628C}"/>
          </ac:picMkLst>
        </pc:picChg>
      </pc:sldChg>
      <pc:sldChg chg="addSp delSp modSp mod modClrScheme modAnim chgLayout">
        <pc:chgData name="Víctor Linares Gómez" userId="4549916b3afc814d" providerId="LiveId" clId="{D3E32030-8BAB-4357-A5F4-C0CC0213DFB8}" dt="2025-09-23T21:07:28.283" v="1313"/>
        <pc:sldMkLst>
          <pc:docMk/>
          <pc:sldMk cId="1640596843" sldId="274"/>
        </pc:sldMkLst>
        <pc:spChg chg="del">
          <ac:chgData name="Víctor Linares Gómez" userId="4549916b3afc814d" providerId="LiveId" clId="{D3E32030-8BAB-4357-A5F4-C0CC0213DFB8}" dt="2025-09-23T06:27:50.485" v="884" actId="26606"/>
          <ac:spMkLst>
            <pc:docMk/>
            <pc:sldMk cId="1640596843" sldId="274"/>
            <ac:spMk id="2" creationId="{8044D345-E6B9-C2F2-131B-916D825C5C89}"/>
          </ac:spMkLst>
        </pc:spChg>
        <pc:spChg chg="del mod">
          <ac:chgData name="Víctor Linares Gómez" userId="4549916b3afc814d" providerId="LiveId" clId="{D3E32030-8BAB-4357-A5F4-C0CC0213DFB8}" dt="2025-09-23T06:27:50.485" v="884" actId="26606"/>
          <ac:spMkLst>
            <pc:docMk/>
            <pc:sldMk cId="1640596843" sldId="274"/>
            <ac:spMk id="3" creationId="{B23613FF-0509-B2DF-8BC4-5D9293CF5D97}"/>
          </ac:spMkLst>
        </pc:spChg>
        <pc:spChg chg="mod ord">
          <ac:chgData name="Víctor Linares Gómez" userId="4549916b3afc814d" providerId="LiveId" clId="{D3E32030-8BAB-4357-A5F4-C0CC0213DFB8}" dt="2025-09-23T06:27:50.485" v="884" actId="26606"/>
          <ac:spMkLst>
            <pc:docMk/>
            <pc:sldMk cId="1640596843" sldId="274"/>
            <ac:spMk id="4" creationId="{CA5DA79E-ABFB-B070-AA76-DC63C083D35B}"/>
          </ac:spMkLst>
        </pc:spChg>
        <pc:spChg chg="mod">
          <ac:chgData name="Víctor Linares Gómez" userId="4549916b3afc814d" providerId="LiveId" clId="{D3E32030-8BAB-4357-A5F4-C0CC0213DFB8}" dt="2025-09-23T06:27:50.485" v="884" actId="26606"/>
          <ac:spMkLst>
            <pc:docMk/>
            <pc:sldMk cId="1640596843" sldId="274"/>
            <ac:spMk id="5" creationId="{B8D162A8-1D3E-A36D-D5C7-9B41EA8BF3C0}"/>
          </ac:spMkLst>
        </pc:spChg>
        <pc:graphicFrameChg chg="add mod modGraphic">
          <ac:chgData name="Víctor Linares Gómez" userId="4549916b3afc814d" providerId="LiveId" clId="{D3E32030-8BAB-4357-A5F4-C0CC0213DFB8}" dt="2025-09-23T21:07:28.283" v="1313"/>
          <ac:graphicFrameMkLst>
            <pc:docMk/>
            <pc:sldMk cId="1640596843" sldId="274"/>
            <ac:graphicFrameMk id="7" creationId="{229984D9-0E53-F9BF-E955-5A79C9C85BA5}"/>
          </ac:graphicFrameMkLst>
        </pc:graphicFrameChg>
      </pc:sldChg>
      <pc:sldChg chg="modSp del mod">
        <pc:chgData name="Víctor Linares Gómez" userId="4549916b3afc814d" providerId="LiveId" clId="{D3E32030-8BAB-4357-A5F4-C0CC0213DFB8}" dt="2025-09-23T06:02:27.056" v="778" actId="47"/>
        <pc:sldMkLst>
          <pc:docMk/>
          <pc:sldMk cId="2061386535" sldId="275"/>
        </pc:sldMkLst>
        <pc:spChg chg="mod">
          <ac:chgData name="Víctor Linares Gómez" userId="4549916b3afc814d" providerId="LiveId" clId="{D3E32030-8BAB-4357-A5F4-C0CC0213DFB8}" dt="2025-09-23T06:02:12.078" v="777" actId="27636"/>
          <ac:spMkLst>
            <pc:docMk/>
            <pc:sldMk cId="2061386535" sldId="275"/>
            <ac:spMk id="3" creationId="{FE11C372-AC9F-BF44-1581-E4E27BC02F41}"/>
          </ac:spMkLst>
        </pc:spChg>
      </pc:sldChg>
      <pc:sldChg chg="modSp del mod">
        <pc:chgData name="Víctor Linares Gómez" userId="4549916b3afc814d" providerId="LiveId" clId="{D3E32030-8BAB-4357-A5F4-C0CC0213DFB8}" dt="2025-09-23T02:38:25.025" v="377" actId="47"/>
        <pc:sldMkLst>
          <pc:docMk/>
          <pc:sldMk cId="419070021" sldId="276"/>
        </pc:sldMkLst>
        <pc:spChg chg="mod">
          <ac:chgData name="Víctor Linares Gómez" userId="4549916b3afc814d" providerId="LiveId" clId="{D3E32030-8BAB-4357-A5F4-C0CC0213DFB8}" dt="2025-09-23T02:36:29.459" v="371" actId="21"/>
          <ac:spMkLst>
            <pc:docMk/>
            <pc:sldMk cId="419070021" sldId="276"/>
            <ac:spMk id="3" creationId="{2B4580B3-F010-4020-A208-7585B1F0D0C0}"/>
          </ac:spMkLst>
        </pc:spChg>
      </pc:sldChg>
      <pc:sldChg chg="addSp modSp new mod ord">
        <pc:chgData name="Víctor Linares Gómez" userId="4549916b3afc814d" providerId="LiveId" clId="{D3E32030-8BAB-4357-A5F4-C0CC0213DFB8}" dt="2025-09-23T19:54:18.885" v="983" actId="114"/>
        <pc:sldMkLst>
          <pc:docMk/>
          <pc:sldMk cId="1377596729" sldId="277"/>
        </pc:sldMkLst>
        <pc:spChg chg="mod">
          <ac:chgData name="Víctor Linares Gómez" userId="4549916b3afc814d" providerId="LiveId" clId="{D3E32030-8BAB-4357-A5F4-C0CC0213DFB8}" dt="2025-09-23T00:18:08.648" v="155" actId="1076"/>
          <ac:spMkLst>
            <pc:docMk/>
            <pc:sldMk cId="1377596729" sldId="277"/>
            <ac:spMk id="2" creationId="{EC0470C3-83EE-99B6-C44C-F230708AFF4F}"/>
          </ac:spMkLst>
        </pc:spChg>
        <pc:spChg chg="add mod">
          <ac:chgData name="Víctor Linares Gómez" userId="4549916b3afc814d" providerId="LiveId" clId="{D3E32030-8BAB-4357-A5F4-C0CC0213DFB8}" dt="2025-09-23T19:54:18.885" v="983" actId="114"/>
          <ac:spMkLst>
            <pc:docMk/>
            <pc:sldMk cId="1377596729" sldId="277"/>
            <ac:spMk id="5" creationId="{8D741D97-A13C-D5AE-568D-7BD46851B020}"/>
          </ac:spMkLst>
        </pc:spChg>
      </pc:sldChg>
      <pc:sldChg chg="addSp modSp add mod modAnim">
        <pc:chgData name="Víctor Linares Gómez" userId="4549916b3afc814d" providerId="LiveId" clId="{D3E32030-8BAB-4357-A5F4-C0CC0213DFB8}" dt="2025-09-23T23:45:17.212" v="1394" actId="113"/>
        <pc:sldMkLst>
          <pc:docMk/>
          <pc:sldMk cId="4127215852" sldId="278"/>
        </pc:sldMkLst>
        <pc:spChg chg="mod">
          <ac:chgData name="Víctor Linares Gómez" userId="4549916b3afc814d" providerId="LiveId" clId="{D3E32030-8BAB-4357-A5F4-C0CC0213DFB8}" dt="2025-09-23T23:44:51.940" v="1390" actId="20577"/>
          <ac:spMkLst>
            <pc:docMk/>
            <pc:sldMk cId="4127215852" sldId="278"/>
            <ac:spMk id="3" creationId="{0ADBA554-83DF-C7BF-6710-FC5D9626FE25}"/>
          </ac:spMkLst>
        </pc:spChg>
        <pc:spChg chg="mod">
          <ac:chgData name="Víctor Linares Gómez" userId="4549916b3afc814d" providerId="LiveId" clId="{D3E32030-8BAB-4357-A5F4-C0CC0213DFB8}" dt="2025-09-23T23:45:17.212" v="1394" actId="113"/>
          <ac:spMkLst>
            <pc:docMk/>
            <pc:sldMk cId="4127215852" sldId="278"/>
            <ac:spMk id="8" creationId="{959CECF0-7F48-6B7F-4101-DBA9E1BA2919}"/>
          </ac:spMkLst>
        </pc:spChg>
        <pc:spChg chg="mod">
          <ac:chgData name="Víctor Linares Gómez" userId="4549916b3afc814d" providerId="LiveId" clId="{D3E32030-8BAB-4357-A5F4-C0CC0213DFB8}" dt="2025-09-23T06:13:56.966" v="818"/>
          <ac:spMkLst>
            <pc:docMk/>
            <pc:sldMk cId="4127215852" sldId="278"/>
            <ac:spMk id="10" creationId="{E60DCAD1-B509-4A3E-7BDC-D7733797C43E}"/>
          </ac:spMkLst>
        </pc:spChg>
        <pc:spChg chg="mod">
          <ac:chgData name="Víctor Linares Gómez" userId="4549916b3afc814d" providerId="LiveId" clId="{D3E32030-8BAB-4357-A5F4-C0CC0213DFB8}" dt="2025-09-23T21:02:55.488" v="1307"/>
          <ac:spMkLst>
            <pc:docMk/>
            <pc:sldMk cId="4127215852" sldId="278"/>
            <ac:spMk id="13" creationId="{2B33EC05-BDBE-5D4D-B1C1-305C331F782B}"/>
          </ac:spMkLst>
        </pc:spChg>
        <pc:grpChg chg="mod">
          <ac:chgData name="Víctor Linares Gómez" userId="4549916b3afc814d" providerId="LiveId" clId="{D3E32030-8BAB-4357-A5F4-C0CC0213DFB8}" dt="2025-09-23T23:45:08.978" v="1393" actId="1076"/>
          <ac:grpSpMkLst>
            <pc:docMk/>
            <pc:sldMk cId="4127215852" sldId="278"/>
            <ac:grpSpMk id="7" creationId="{8845B095-6983-0444-ABAF-4C68276ECB5F}"/>
          </ac:grpSpMkLst>
        </pc:grpChg>
        <pc:grpChg chg="add mod">
          <ac:chgData name="Víctor Linares Gómez" userId="4549916b3afc814d" providerId="LiveId" clId="{D3E32030-8BAB-4357-A5F4-C0CC0213DFB8}" dt="2025-09-23T23:45:03.379" v="1392" actId="1076"/>
          <ac:grpSpMkLst>
            <pc:docMk/>
            <pc:sldMk cId="4127215852" sldId="278"/>
            <ac:grpSpMk id="9" creationId="{44E327D2-1009-3C21-94D0-D2F8F9AE3071}"/>
          </ac:grpSpMkLst>
        </pc:grpChg>
        <pc:grpChg chg="add mod">
          <ac:chgData name="Víctor Linares Gómez" userId="4549916b3afc814d" providerId="LiveId" clId="{D3E32030-8BAB-4357-A5F4-C0CC0213DFB8}" dt="2025-09-23T23:44:59.082" v="1391" actId="1076"/>
          <ac:grpSpMkLst>
            <pc:docMk/>
            <pc:sldMk cId="4127215852" sldId="278"/>
            <ac:grpSpMk id="12" creationId="{CCB91BAA-A41E-199A-78F6-DAE141383054}"/>
          </ac:grpSpMkLst>
        </pc:grpChg>
        <pc:picChg chg="mod">
          <ac:chgData name="Víctor Linares Gómez" userId="4549916b3afc814d" providerId="LiveId" clId="{D3E32030-8BAB-4357-A5F4-C0CC0213DFB8}" dt="2025-09-23T06:13:56.966" v="818"/>
          <ac:picMkLst>
            <pc:docMk/>
            <pc:sldMk cId="4127215852" sldId="278"/>
            <ac:picMk id="11" creationId="{210E10F8-DFCC-6136-6710-191620D0D4CB}"/>
          </ac:picMkLst>
        </pc:picChg>
        <pc:picChg chg="mod">
          <ac:chgData name="Víctor Linares Gómez" userId="4549916b3afc814d" providerId="LiveId" clId="{D3E32030-8BAB-4357-A5F4-C0CC0213DFB8}" dt="2025-09-23T21:02:55.488" v="1307"/>
          <ac:picMkLst>
            <pc:docMk/>
            <pc:sldMk cId="4127215852" sldId="278"/>
            <ac:picMk id="14" creationId="{C5FA92BE-516D-F0C5-A370-2B16CAD83B4F}"/>
          </ac:picMkLst>
        </pc:picChg>
      </pc:sldChg>
      <pc:sldChg chg="addSp delSp modSp new mod ord modAnim">
        <pc:chgData name="Víctor Linares Gómez" userId="4549916b3afc814d" providerId="LiveId" clId="{D3E32030-8BAB-4357-A5F4-C0CC0213DFB8}" dt="2025-09-23T23:41:35.313" v="1354" actId="478"/>
        <pc:sldMkLst>
          <pc:docMk/>
          <pc:sldMk cId="845649685" sldId="279"/>
        </pc:sldMkLst>
        <pc:spChg chg="del">
          <ac:chgData name="Víctor Linares Gómez" userId="4549916b3afc814d" providerId="LiveId" clId="{D3E32030-8BAB-4357-A5F4-C0CC0213DFB8}" dt="2025-09-23T04:13:17.461" v="381" actId="478"/>
          <ac:spMkLst>
            <pc:docMk/>
            <pc:sldMk cId="845649685" sldId="279"/>
            <ac:spMk id="2" creationId="{171B7C26-BE85-B819-E18C-D44667A04D01}"/>
          </ac:spMkLst>
        </pc:spChg>
        <pc:spChg chg="add del mod">
          <ac:chgData name="Víctor Linares Gómez" userId="4549916b3afc814d" providerId="LiveId" clId="{D3E32030-8BAB-4357-A5F4-C0CC0213DFB8}" dt="2025-09-23T05:52:36.510" v="716" actId="478"/>
          <ac:spMkLst>
            <pc:docMk/>
            <pc:sldMk cId="845649685" sldId="279"/>
            <ac:spMk id="10" creationId="{48DD870D-0B5E-6685-8DBD-C5CF2BB2869C}"/>
          </ac:spMkLst>
        </pc:spChg>
        <pc:spChg chg="add mod">
          <ac:chgData name="Víctor Linares Gómez" userId="4549916b3afc814d" providerId="LiveId" clId="{D3E32030-8BAB-4357-A5F4-C0CC0213DFB8}" dt="2025-09-23T05:59:38.462" v="765" actId="1076"/>
          <ac:spMkLst>
            <pc:docMk/>
            <pc:sldMk cId="845649685" sldId="279"/>
            <ac:spMk id="11" creationId="{4070E861-BE9B-2A99-C9F1-12CA03CFEC90}"/>
          </ac:spMkLst>
        </pc:spChg>
        <pc:grpChg chg="add del mod">
          <ac:chgData name="Víctor Linares Gómez" userId="4549916b3afc814d" providerId="LiveId" clId="{D3E32030-8BAB-4357-A5F4-C0CC0213DFB8}" dt="2025-09-23T23:41:30.238" v="1352" actId="165"/>
          <ac:grpSpMkLst>
            <pc:docMk/>
            <pc:sldMk cId="845649685" sldId="279"/>
            <ac:grpSpMk id="22" creationId="{207DF35D-7FD7-6C51-4481-B516835A328F}"/>
          </ac:grpSpMkLst>
        </pc:grpChg>
        <pc:picChg chg="add del mod">
          <ac:chgData name="Víctor Linares Gómez" userId="4549916b3afc814d" providerId="LiveId" clId="{D3E32030-8BAB-4357-A5F4-C0CC0213DFB8}" dt="2025-09-23T05:43:24.261" v="671" actId="478"/>
          <ac:picMkLst>
            <pc:docMk/>
            <pc:sldMk cId="845649685" sldId="279"/>
            <ac:picMk id="5" creationId="{F5F9F628-CC76-EA37-90F9-5DEEC6112553}"/>
          </ac:picMkLst>
        </pc:picChg>
        <pc:picChg chg="add mod">
          <ac:chgData name="Víctor Linares Gómez" userId="4549916b3afc814d" providerId="LiveId" clId="{D3E32030-8BAB-4357-A5F4-C0CC0213DFB8}" dt="2025-09-23T05:55:36.830" v="747" actId="1076"/>
          <ac:picMkLst>
            <pc:docMk/>
            <pc:sldMk cId="845649685" sldId="279"/>
            <ac:picMk id="7" creationId="{9242B80C-9393-849D-7A04-E36C4F33B33B}"/>
          </ac:picMkLst>
        </pc:picChg>
        <pc:picChg chg="add mod">
          <ac:chgData name="Víctor Linares Gómez" userId="4549916b3afc814d" providerId="LiveId" clId="{D3E32030-8BAB-4357-A5F4-C0CC0213DFB8}" dt="2025-09-23T06:22:57.566" v="859" actId="1076"/>
          <ac:picMkLst>
            <pc:docMk/>
            <pc:sldMk cId="845649685" sldId="279"/>
            <ac:picMk id="9" creationId="{D2668624-17CD-A817-B2CB-FE03CC08AB44}"/>
          </ac:picMkLst>
        </pc:picChg>
        <pc:picChg chg="add del mod">
          <ac:chgData name="Víctor Linares Gómez" userId="4549916b3afc814d" providerId="LiveId" clId="{D3E32030-8BAB-4357-A5F4-C0CC0213DFB8}" dt="2025-09-23T05:56:26.875" v="752" actId="478"/>
          <ac:picMkLst>
            <pc:docMk/>
            <pc:sldMk cId="845649685" sldId="279"/>
            <ac:picMk id="13" creationId="{F8712FFC-FC5B-3879-CBC0-054B5116799B}"/>
          </ac:picMkLst>
        </pc:picChg>
        <pc:picChg chg="add del mod topLvl">
          <ac:chgData name="Víctor Linares Gómez" userId="4549916b3afc814d" providerId="LiveId" clId="{D3E32030-8BAB-4357-A5F4-C0CC0213DFB8}" dt="2025-09-23T23:41:35.313" v="1354" actId="478"/>
          <ac:picMkLst>
            <pc:docMk/>
            <pc:sldMk cId="845649685" sldId="279"/>
            <ac:picMk id="15" creationId="{BB6EC63D-35E9-FA75-83DB-837953A88506}"/>
          </ac:picMkLst>
        </pc:picChg>
        <pc:picChg chg="add mod topLvl">
          <ac:chgData name="Víctor Linares Gómez" userId="4549916b3afc814d" providerId="LiveId" clId="{D3E32030-8BAB-4357-A5F4-C0CC0213DFB8}" dt="2025-09-23T23:41:30.238" v="1352" actId="165"/>
          <ac:picMkLst>
            <pc:docMk/>
            <pc:sldMk cId="845649685" sldId="279"/>
            <ac:picMk id="17" creationId="{E54E6856-AD48-A900-EA39-3E0978E3558A}"/>
          </ac:picMkLst>
        </pc:picChg>
        <pc:cxnChg chg="add del mod topLvl">
          <ac:chgData name="Víctor Linares Gómez" userId="4549916b3afc814d" providerId="LiveId" clId="{D3E32030-8BAB-4357-A5F4-C0CC0213DFB8}" dt="2025-09-23T23:41:33.558" v="1353" actId="478"/>
          <ac:cxnSpMkLst>
            <pc:docMk/>
            <pc:sldMk cId="845649685" sldId="279"/>
            <ac:cxnSpMk id="19" creationId="{A878FD65-39BA-CA6D-2436-93C9B75223D2}"/>
          </ac:cxnSpMkLst>
        </pc:cxnChg>
        <pc:cxnChg chg="add mod topLvl">
          <ac:chgData name="Víctor Linares Gómez" userId="4549916b3afc814d" providerId="LiveId" clId="{D3E32030-8BAB-4357-A5F4-C0CC0213DFB8}" dt="2025-09-23T23:41:30.238" v="1352" actId="165"/>
          <ac:cxnSpMkLst>
            <pc:docMk/>
            <pc:sldMk cId="845649685" sldId="279"/>
            <ac:cxnSpMk id="21" creationId="{65A27962-7745-B374-8777-70187F571F7B}"/>
          </ac:cxnSpMkLst>
        </pc:cxnChg>
      </pc:sldChg>
      <pc:sldChg chg="new del">
        <pc:chgData name="Víctor Linares Gómez" userId="4549916b3afc814d" providerId="LiveId" clId="{D3E32030-8BAB-4357-A5F4-C0CC0213DFB8}" dt="2025-09-23T07:16:19.136" v="936" actId="680"/>
        <pc:sldMkLst>
          <pc:docMk/>
          <pc:sldMk cId="1586737812" sldId="280"/>
        </pc:sldMkLst>
      </pc:sldChg>
      <pc:sldChg chg="addSp delSp modSp add del mod addAnim delAnim">
        <pc:chgData name="Víctor Linares Gómez" userId="4549916b3afc814d" providerId="LiveId" clId="{D3E32030-8BAB-4357-A5F4-C0CC0213DFB8}" dt="2025-09-23T04:18:46.696" v="661"/>
        <pc:sldMkLst>
          <pc:docMk/>
          <pc:sldMk cId="2059128219" sldId="280"/>
        </pc:sldMkLst>
        <pc:spChg chg="mod">
          <ac:chgData name="Víctor Linares Gómez" userId="4549916b3afc814d" providerId="LiveId" clId="{D3E32030-8BAB-4357-A5F4-C0CC0213DFB8}" dt="2025-09-23T04:18:14.317" v="406"/>
          <ac:spMkLst>
            <pc:docMk/>
            <pc:sldMk cId="2059128219" sldId="280"/>
            <ac:spMk id="9" creationId="{A1EBB55D-511D-5F80-C876-110363F5ED1F}"/>
          </ac:spMkLst>
        </pc:spChg>
        <pc:spChg chg="mod">
          <ac:chgData name="Víctor Linares Gómez" userId="4549916b3afc814d" providerId="LiveId" clId="{D3E32030-8BAB-4357-A5F4-C0CC0213DFB8}" dt="2025-09-23T04:18:14.317" v="406"/>
          <ac:spMkLst>
            <pc:docMk/>
            <pc:sldMk cId="2059128219" sldId="280"/>
            <ac:spMk id="10" creationId="{DA44857D-F50E-1984-238C-D0C2995217C7}"/>
          </ac:spMkLst>
        </pc:spChg>
        <pc:spChg chg="mod">
          <ac:chgData name="Víctor Linares Gómez" userId="4549916b3afc814d" providerId="LiveId" clId="{D3E32030-8BAB-4357-A5F4-C0CC0213DFB8}" dt="2025-09-23T04:18:14.317" v="406"/>
          <ac:spMkLst>
            <pc:docMk/>
            <pc:sldMk cId="2059128219" sldId="280"/>
            <ac:spMk id="11" creationId="{4A03F4EF-F978-8D43-9751-9891035FD06F}"/>
          </ac:spMkLst>
        </pc:spChg>
        <pc:spChg chg="mod">
          <ac:chgData name="Víctor Linares Gómez" userId="4549916b3afc814d" providerId="LiveId" clId="{D3E32030-8BAB-4357-A5F4-C0CC0213DFB8}" dt="2025-09-23T04:18:14.317" v="406"/>
          <ac:spMkLst>
            <pc:docMk/>
            <pc:sldMk cId="2059128219" sldId="280"/>
            <ac:spMk id="16" creationId="{14C6C4AA-9A5D-4DD5-C1F6-70E3BD74CF35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19" creationId="{D2E09897-9BE2-79B2-F680-6389BC6C0786}"/>
          </ac:spMkLst>
        </pc:spChg>
        <pc:spChg chg="mod">
          <ac:chgData name="Víctor Linares Gómez" userId="4549916b3afc814d" providerId="LiveId" clId="{D3E32030-8BAB-4357-A5F4-C0CC0213DFB8}" dt="2025-09-23T04:18:14.393" v="494"/>
          <ac:spMkLst>
            <pc:docMk/>
            <pc:sldMk cId="2059128219" sldId="280"/>
            <ac:spMk id="20" creationId="{9E451664-BDCE-61DE-B466-8145E76AECAD}"/>
          </ac:spMkLst>
        </pc:spChg>
        <pc:spChg chg="mod">
          <ac:chgData name="Víctor Linares Gómez" userId="4549916b3afc814d" providerId="LiveId" clId="{D3E32030-8BAB-4357-A5F4-C0CC0213DFB8}" dt="2025-09-23T04:18:14.393" v="494"/>
          <ac:spMkLst>
            <pc:docMk/>
            <pc:sldMk cId="2059128219" sldId="280"/>
            <ac:spMk id="21" creationId="{BA1BF661-2692-2F39-8895-EC5B81E4B66F}"/>
          </ac:spMkLst>
        </pc:spChg>
        <pc:spChg chg="mod">
          <ac:chgData name="Víctor Linares Gómez" userId="4549916b3afc814d" providerId="LiveId" clId="{D3E32030-8BAB-4357-A5F4-C0CC0213DFB8}" dt="2025-09-23T04:18:14.393" v="494"/>
          <ac:spMkLst>
            <pc:docMk/>
            <pc:sldMk cId="2059128219" sldId="280"/>
            <ac:spMk id="22" creationId="{F740702B-9A7D-ADED-2C3F-2685A447227E}"/>
          </ac:spMkLst>
        </pc:spChg>
        <pc:spChg chg="mod">
          <ac:chgData name="Víctor Linares Gómez" userId="4549916b3afc814d" providerId="LiveId" clId="{D3E32030-8BAB-4357-A5F4-C0CC0213DFB8}" dt="2025-09-23T04:18:14.393" v="494"/>
          <ac:spMkLst>
            <pc:docMk/>
            <pc:sldMk cId="2059128219" sldId="280"/>
            <ac:spMk id="23" creationId="{179B2781-F891-4609-B8FE-B36060CBED2E}"/>
          </ac:spMkLst>
        </pc:spChg>
        <pc:spChg chg="mod">
          <ac:chgData name="Víctor Linares Gómez" userId="4549916b3afc814d" providerId="LiveId" clId="{D3E32030-8BAB-4357-A5F4-C0CC0213DFB8}" dt="2025-09-23T04:18:14.324" v="414"/>
          <ac:spMkLst>
            <pc:docMk/>
            <pc:sldMk cId="2059128219" sldId="280"/>
            <ac:spMk id="25" creationId="{97B625A3-AFE6-16B3-40DB-C0393C0E8BAA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30" creationId="{1C41665B-16EA-398E-C888-39D2CF61CBE1}"/>
          </ac:spMkLst>
        </pc:spChg>
        <pc:spChg chg="mod">
          <ac:chgData name="Víctor Linares Gómez" userId="4549916b3afc814d" providerId="LiveId" clId="{D3E32030-8BAB-4357-A5F4-C0CC0213DFB8}" dt="2025-09-23T04:18:14.330" v="422"/>
          <ac:spMkLst>
            <pc:docMk/>
            <pc:sldMk cId="2059128219" sldId="280"/>
            <ac:spMk id="45" creationId="{AC269C13-B15E-6BEF-053B-8E519230CC4B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46" creationId="{4016E18C-F140-EBEE-483D-556174879D86}"/>
          </ac:spMkLst>
        </pc:spChg>
        <pc:spChg chg="mod">
          <ac:chgData name="Víctor Linares Gómez" userId="4549916b3afc814d" providerId="LiveId" clId="{D3E32030-8BAB-4357-A5F4-C0CC0213DFB8}" dt="2025-09-23T04:18:14.337" v="430"/>
          <ac:spMkLst>
            <pc:docMk/>
            <pc:sldMk cId="2059128219" sldId="280"/>
            <ac:spMk id="48" creationId="{F9E6BEFE-A6B6-E0DD-4A36-CA17B0A1D08B}"/>
          </ac:spMkLst>
        </pc:spChg>
        <pc:spChg chg="mod">
          <ac:chgData name="Víctor Linares Gómez" userId="4549916b3afc814d" providerId="LiveId" clId="{D3E32030-8BAB-4357-A5F4-C0CC0213DFB8}" dt="2025-09-23T04:18:14.337" v="430"/>
          <ac:spMkLst>
            <pc:docMk/>
            <pc:sldMk cId="2059128219" sldId="280"/>
            <ac:spMk id="49" creationId="{90B469BA-AD3B-AD74-F676-D51AC4F3F47F}"/>
          </ac:spMkLst>
        </pc:spChg>
        <pc:spChg chg="mod">
          <ac:chgData name="Víctor Linares Gómez" userId="4549916b3afc814d" providerId="LiveId" clId="{D3E32030-8BAB-4357-A5F4-C0CC0213DFB8}" dt="2025-09-23T04:18:14.344" v="438"/>
          <ac:spMkLst>
            <pc:docMk/>
            <pc:sldMk cId="2059128219" sldId="280"/>
            <ac:spMk id="51" creationId="{1AF40F5B-8DC4-FF54-7ABF-94875EE4F888}"/>
          </ac:spMkLst>
        </pc:spChg>
        <pc:spChg chg="mod">
          <ac:chgData name="Víctor Linares Gómez" userId="4549916b3afc814d" providerId="LiveId" clId="{D3E32030-8BAB-4357-A5F4-C0CC0213DFB8}" dt="2025-09-23T04:18:14.344" v="438"/>
          <ac:spMkLst>
            <pc:docMk/>
            <pc:sldMk cId="2059128219" sldId="280"/>
            <ac:spMk id="52" creationId="{68E835CB-8D92-BC29-6A15-9F9ECC0CD796}"/>
          </ac:spMkLst>
        </pc:spChg>
        <pc:spChg chg="mod">
          <ac:chgData name="Víctor Linares Gómez" userId="4549916b3afc814d" providerId="LiveId" clId="{D3E32030-8BAB-4357-A5F4-C0CC0213DFB8}" dt="2025-09-23T04:18:14.355" v="446"/>
          <ac:spMkLst>
            <pc:docMk/>
            <pc:sldMk cId="2059128219" sldId="280"/>
            <ac:spMk id="54" creationId="{5F7B4575-CF2B-43D7-DFE0-71C98CE78514}"/>
          </ac:spMkLst>
        </pc:spChg>
        <pc:spChg chg="mod">
          <ac:chgData name="Víctor Linares Gómez" userId="4549916b3afc814d" providerId="LiveId" clId="{D3E32030-8BAB-4357-A5F4-C0CC0213DFB8}" dt="2025-09-23T04:18:14.355" v="446"/>
          <ac:spMkLst>
            <pc:docMk/>
            <pc:sldMk cId="2059128219" sldId="280"/>
            <ac:spMk id="55" creationId="{8CA5BE1F-A930-4579-251F-6FE0BC78D7EA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58" creationId="{299F52C2-E137-3483-4CC5-D4633B2A26BE}"/>
          </ac:spMkLst>
        </pc:spChg>
        <pc:spChg chg="mod">
          <ac:chgData name="Víctor Linares Gómez" userId="4549916b3afc814d" providerId="LiveId" clId="{D3E32030-8BAB-4357-A5F4-C0CC0213DFB8}" dt="2025-09-23T04:18:14.330" v="422"/>
          <ac:spMkLst>
            <pc:docMk/>
            <pc:sldMk cId="2059128219" sldId="280"/>
            <ac:spMk id="59" creationId="{1D93A87A-C6A3-9E10-E186-2F87ECEA9E7C}"/>
          </ac:spMkLst>
        </pc:spChg>
        <pc:spChg chg="mod">
          <ac:chgData name="Víctor Linares Gómez" userId="4549916b3afc814d" providerId="LiveId" clId="{D3E32030-8BAB-4357-A5F4-C0CC0213DFB8}" dt="2025-09-23T04:18:14.337" v="430"/>
          <ac:spMkLst>
            <pc:docMk/>
            <pc:sldMk cId="2059128219" sldId="280"/>
            <ac:spMk id="60" creationId="{32A32AD0-0189-9A3C-04FC-3CF91AFA9EAD}"/>
          </ac:spMkLst>
        </pc:spChg>
        <pc:spChg chg="mod">
          <ac:chgData name="Víctor Linares Gómez" userId="4549916b3afc814d" providerId="LiveId" clId="{D3E32030-8BAB-4357-A5F4-C0CC0213DFB8}" dt="2025-09-23T04:18:14.344" v="438"/>
          <ac:spMkLst>
            <pc:docMk/>
            <pc:sldMk cId="2059128219" sldId="280"/>
            <ac:spMk id="61" creationId="{03D0E41B-E6FA-44BD-4AE2-984C00825604}"/>
          </ac:spMkLst>
        </pc:spChg>
        <pc:spChg chg="mod">
          <ac:chgData name="Víctor Linares Gómez" userId="4549916b3afc814d" providerId="LiveId" clId="{D3E32030-8BAB-4357-A5F4-C0CC0213DFB8}" dt="2025-09-23T04:18:14.355" v="446"/>
          <ac:spMkLst>
            <pc:docMk/>
            <pc:sldMk cId="2059128219" sldId="280"/>
            <ac:spMk id="62" creationId="{45791E5C-963E-B2B2-8844-A9B5B17FD1E2}"/>
          </ac:spMkLst>
        </pc:spChg>
        <pc:spChg chg="mod">
          <ac:chgData name="Víctor Linares Gómez" userId="4549916b3afc814d" providerId="LiveId" clId="{D3E32030-8BAB-4357-A5F4-C0CC0213DFB8}" dt="2025-09-23T04:18:14.324" v="414"/>
          <ac:spMkLst>
            <pc:docMk/>
            <pc:sldMk cId="2059128219" sldId="280"/>
            <ac:spMk id="63" creationId="{F9BAE502-D5DF-826E-F7D3-A60FC95D4D10}"/>
          </ac:spMkLst>
        </pc:spChg>
        <pc:spChg chg="mod">
          <ac:chgData name="Víctor Linares Gómez" userId="4549916b3afc814d" providerId="LiveId" clId="{D3E32030-8BAB-4357-A5F4-C0CC0213DFB8}" dt="2025-09-23T04:18:14.330" v="422"/>
          <ac:spMkLst>
            <pc:docMk/>
            <pc:sldMk cId="2059128219" sldId="280"/>
            <ac:spMk id="64" creationId="{076163FB-2D28-342C-086C-E67E6150C88A}"/>
          </ac:spMkLst>
        </pc:spChg>
        <pc:spChg chg="mod">
          <ac:chgData name="Víctor Linares Gómez" userId="4549916b3afc814d" providerId="LiveId" clId="{D3E32030-8BAB-4357-A5F4-C0CC0213DFB8}" dt="2025-09-23T04:18:14.337" v="430"/>
          <ac:spMkLst>
            <pc:docMk/>
            <pc:sldMk cId="2059128219" sldId="280"/>
            <ac:spMk id="65" creationId="{9B44B7EE-6132-D3C7-D374-16776CF1F2F3}"/>
          </ac:spMkLst>
        </pc:spChg>
        <pc:spChg chg="mod">
          <ac:chgData name="Víctor Linares Gómez" userId="4549916b3afc814d" providerId="LiveId" clId="{D3E32030-8BAB-4357-A5F4-C0CC0213DFB8}" dt="2025-09-23T04:18:14.344" v="438"/>
          <ac:spMkLst>
            <pc:docMk/>
            <pc:sldMk cId="2059128219" sldId="280"/>
            <ac:spMk id="66" creationId="{5B67764C-1E00-4DF0-541C-6C86832D9C09}"/>
          </ac:spMkLst>
        </pc:spChg>
        <pc:spChg chg="mod">
          <ac:chgData name="Víctor Linares Gómez" userId="4549916b3afc814d" providerId="LiveId" clId="{D3E32030-8BAB-4357-A5F4-C0CC0213DFB8}" dt="2025-09-23T04:18:14.355" v="446"/>
          <ac:spMkLst>
            <pc:docMk/>
            <pc:sldMk cId="2059128219" sldId="280"/>
            <ac:spMk id="67" creationId="{EF8EE7F0-B013-960E-6533-3F577ADC8B0A}"/>
          </ac:spMkLst>
        </pc:spChg>
        <pc:spChg chg="add del mod">
          <ac:chgData name="Víctor Linares Gómez" userId="4549916b3afc814d" providerId="LiveId" clId="{D3E32030-8BAB-4357-A5F4-C0CC0213DFB8}" dt="2025-09-23T04:18:46.636" v="628" actId="1076"/>
          <ac:spMkLst>
            <pc:docMk/>
            <pc:sldMk cId="2059128219" sldId="280"/>
            <ac:spMk id="68" creationId="{87B2310C-A88A-B3DC-B9B1-AB3A2D821629}"/>
          </ac:spMkLst>
        </pc:spChg>
        <pc:spChg chg="add del mod">
          <ac:chgData name="Víctor Linares Gómez" userId="4549916b3afc814d" providerId="LiveId" clId="{D3E32030-8BAB-4357-A5F4-C0CC0213DFB8}" dt="2025-09-23T04:18:46.632" v="624" actId="1076"/>
          <ac:spMkLst>
            <pc:docMk/>
            <pc:sldMk cId="2059128219" sldId="280"/>
            <ac:spMk id="69" creationId="{22280D77-310D-FCF2-1C16-BD1D910AF147}"/>
          </ac:spMkLst>
        </pc:spChg>
        <pc:spChg chg="add del 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70" creationId="{D883C4D3-D528-7E45-1675-DE443551095A}"/>
          </ac:spMkLst>
        </pc:spChg>
        <pc:spChg chg="add del 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71" creationId="{377AA5CC-30C6-5037-1B7D-4AEE0DA45728}"/>
          </ac:spMkLst>
        </pc:spChg>
        <pc:spChg chg="add del mod">
          <ac:chgData name="Víctor Linares Gómez" userId="4549916b3afc814d" providerId="LiveId" clId="{D3E32030-8BAB-4357-A5F4-C0CC0213DFB8}" dt="2025-09-23T04:18:46.619" v="612" actId="1076"/>
          <ac:spMkLst>
            <pc:docMk/>
            <pc:sldMk cId="2059128219" sldId="280"/>
            <ac:spMk id="72" creationId="{C64DACD8-6E7F-5C53-2FA9-9BF53519E819}"/>
          </ac:spMkLst>
        </pc:spChg>
        <pc:spChg chg="mod">
          <ac:chgData name="Víctor Linares Gómez" userId="4549916b3afc814d" providerId="LiveId" clId="{D3E32030-8BAB-4357-A5F4-C0CC0213DFB8}" dt="2025-09-23T04:18:46.611" v="604" actId="1076"/>
          <ac:spMkLst>
            <pc:docMk/>
            <pc:sldMk cId="2059128219" sldId="280"/>
            <ac:spMk id="79" creationId="{ADD37887-6C16-9389-F797-0D6EFC2B537B}"/>
          </ac:spMkLst>
        </pc:spChg>
        <pc:spChg chg="mod">
          <ac:chgData name="Víctor Linares Gómez" userId="4549916b3afc814d" providerId="LiveId" clId="{D3E32030-8BAB-4357-A5F4-C0CC0213DFB8}" dt="2025-09-23T04:18:14.403" v="510"/>
          <ac:spMkLst>
            <pc:docMk/>
            <pc:sldMk cId="2059128219" sldId="280"/>
            <ac:spMk id="80" creationId="{91001BFD-2203-35B4-1E3A-D5390E551C0B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81" creationId="{6F0E743F-7488-C8D8-18F9-55F026ACC199}"/>
          </ac:spMkLst>
        </pc:spChg>
        <pc:spChg chg="mod">
          <ac:chgData name="Víctor Linares Gómez" userId="4549916b3afc814d" providerId="LiveId" clId="{D3E32030-8BAB-4357-A5F4-C0CC0213DFB8}" dt="2025-09-23T04:18:14.415" v="526"/>
          <ac:spMkLst>
            <pc:docMk/>
            <pc:sldMk cId="2059128219" sldId="280"/>
            <ac:spMk id="82" creationId="{B16FD155-AB3C-C219-26FE-7B577A05E436}"/>
          </ac:spMkLst>
        </pc:spChg>
        <pc:spChg chg="mod">
          <ac:chgData name="Víctor Linares Gómez" userId="4549916b3afc814d" providerId="LiveId" clId="{D3E32030-8BAB-4357-A5F4-C0CC0213DFB8}" dt="2025-09-23T04:18:14.422" v="534"/>
          <ac:spMkLst>
            <pc:docMk/>
            <pc:sldMk cId="2059128219" sldId="280"/>
            <ac:spMk id="83" creationId="{A64ABC8B-868A-DB19-DA94-5930350D49E0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85" creationId="{A7797414-F0DF-5675-D72E-C77FBC3A9737}"/>
          </ac:spMkLst>
        </pc:spChg>
        <pc:spChg chg="mod">
          <ac:chgData name="Víctor Linares Gómez" userId="4549916b3afc814d" providerId="LiveId" clId="{D3E32030-8BAB-4357-A5F4-C0CC0213DFB8}" dt="2025-09-23T04:18:46.588" v="580" actId="1076"/>
          <ac:spMkLst>
            <pc:docMk/>
            <pc:sldMk cId="2059128219" sldId="280"/>
            <ac:spMk id="86" creationId="{A6FDBE45-E800-888B-1FB5-8FA83DC46774}"/>
          </ac:spMkLst>
        </pc:spChg>
        <pc:spChg chg="mod">
          <ac:chgData name="Víctor Linares Gómez" userId="4549916b3afc814d" providerId="LiveId" clId="{D3E32030-8BAB-4357-A5F4-C0CC0213DFB8}" dt="2025-09-23T04:18:14.438" v="558"/>
          <ac:spMkLst>
            <pc:docMk/>
            <pc:sldMk cId="2059128219" sldId="280"/>
            <ac:spMk id="89" creationId="{A1036EC5-2004-E074-79E4-0CA3AE6061B4}"/>
          </ac:spMkLst>
        </pc:spChg>
        <pc:spChg chg="mod">
          <ac:chgData name="Víctor Linares Gómez" userId="4549916b3afc814d" providerId="LiveId" clId="{D3E32030-8BAB-4357-A5F4-C0CC0213DFB8}" dt="2025-09-23T04:18:14.438" v="558"/>
          <ac:spMkLst>
            <pc:docMk/>
            <pc:sldMk cId="2059128219" sldId="280"/>
            <ac:spMk id="91" creationId="{66C953BB-1A9C-07C5-BBC4-A6B2AD50F3BA}"/>
          </ac:spMkLst>
        </pc:spChg>
        <pc:spChg chg="mod">
          <ac:chgData name="Víctor Linares Gómez" userId="4549916b3afc814d" providerId="LiveId" clId="{D3E32030-8BAB-4357-A5F4-C0CC0213DFB8}" dt="2025-09-23T04:18:14.443" v="566"/>
          <ac:spMkLst>
            <pc:docMk/>
            <pc:sldMk cId="2059128219" sldId="280"/>
            <ac:spMk id="94" creationId="{2B57CFCA-3A59-B6B1-8A8B-CE99994436BB}"/>
          </ac:spMkLst>
        </pc:spChg>
        <pc:spChg chg="mod">
          <ac:chgData name="Víctor Linares Gómez" userId="4549916b3afc814d" providerId="LiveId" clId="{D3E32030-8BAB-4357-A5F4-C0CC0213DFB8}" dt="2025-09-23T04:18:14.443" v="566"/>
          <ac:spMkLst>
            <pc:docMk/>
            <pc:sldMk cId="2059128219" sldId="280"/>
            <ac:spMk id="95" creationId="{A4676D3C-FE22-429E-DA09-BAD81B43985D}"/>
          </ac:spMkLst>
        </pc:spChg>
        <pc:spChg chg="mod">
          <ac:chgData name="Víctor Linares Gómez" userId="4549916b3afc814d" providerId="LiveId" clId="{D3E32030-8BAB-4357-A5F4-C0CC0213DFB8}" dt="2025-09-23T04:18:14.410" v="518"/>
          <ac:spMkLst>
            <pc:docMk/>
            <pc:sldMk cId="2059128219" sldId="280"/>
            <ac:spMk id="96" creationId="{FAB0ECCA-F08A-78BA-F97E-7373EB41FDE1}"/>
          </ac:spMkLst>
        </pc:spChg>
        <pc:spChg chg="mod">
          <ac:chgData name="Víctor Linares Gómez" userId="4549916b3afc814d" providerId="LiveId" clId="{D3E32030-8BAB-4357-A5F4-C0CC0213DFB8}" dt="2025-09-23T04:18:14.422" v="534"/>
          <ac:spMkLst>
            <pc:docMk/>
            <pc:sldMk cId="2059128219" sldId="280"/>
            <ac:spMk id="97" creationId="{E8A11575-9D6F-DA1A-BB81-57D85262617F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100" creationId="{D33B6373-EC64-DFFC-44D8-7937EE115E2B}"/>
          </ac:spMkLst>
        </pc:spChg>
        <pc:spChg chg="mod">
          <ac:chgData name="Víctor Linares Gómez" userId="4549916b3afc814d" providerId="LiveId" clId="{D3E32030-8BAB-4357-A5F4-C0CC0213DFB8}" dt="2025-09-23T04:18:46.696" v="661"/>
          <ac:spMkLst>
            <pc:docMk/>
            <pc:sldMk cId="2059128219" sldId="280"/>
            <ac:spMk id="101" creationId="{0C448FFA-7F20-1805-35BF-EA2088B76689}"/>
          </ac:spMkLst>
        </pc:spChg>
        <pc:spChg chg="mod">
          <ac:chgData name="Víctor Linares Gómez" userId="4549916b3afc814d" providerId="LiveId" clId="{D3E32030-8BAB-4357-A5F4-C0CC0213DFB8}" dt="2025-09-23T04:18:14.288" v="390"/>
          <ac:spMkLst>
            <pc:docMk/>
            <pc:sldMk cId="2059128219" sldId="280"/>
            <ac:spMk id="109" creationId="{EE4C4FD9-3AFF-E9C5-6018-8874800DF8F1}"/>
          </ac:spMkLst>
        </pc:spChg>
        <pc:spChg chg="mod">
          <ac:chgData name="Víctor Linares Gómez" userId="4549916b3afc814d" providerId="LiveId" clId="{D3E32030-8BAB-4357-A5F4-C0CC0213DFB8}" dt="2025-09-23T04:18:14.288" v="390"/>
          <ac:spMkLst>
            <pc:docMk/>
            <pc:sldMk cId="2059128219" sldId="280"/>
            <ac:spMk id="110" creationId="{02CDA02D-0B19-845A-FDEC-022E8C095B42}"/>
          </ac:spMkLst>
        </pc:spChg>
        <pc:spChg chg="mod">
          <ac:chgData name="Víctor Linares Gómez" userId="4549916b3afc814d" providerId="LiveId" clId="{D3E32030-8BAB-4357-A5F4-C0CC0213DFB8}" dt="2025-09-23T04:18:14.288" v="390"/>
          <ac:spMkLst>
            <pc:docMk/>
            <pc:sldMk cId="2059128219" sldId="280"/>
            <ac:spMk id="111" creationId="{95162D01-AAC4-84C1-D946-E67145C9060E}"/>
          </ac:spMkLst>
        </pc:spChg>
        <pc:spChg chg="mod">
          <ac:chgData name="Víctor Linares Gómez" userId="4549916b3afc814d" providerId="LiveId" clId="{D3E32030-8BAB-4357-A5F4-C0CC0213DFB8}" dt="2025-09-23T04:18:14.288" v="390"/>
          <ac:spMkLst>
            <pc:docMk/>
            <pc:sldMk cId="2059128219" sldId="280"/>
            <ac:spMk id="112" creationId="{CF97DEC9-AF7E-B3DA-70D2-518A9D440230}"/>
          </ac:spMkLst>
        </pc:spChg>
        <pc:grpChg chg="mod">
          <ac:chgData name="Víctor Linares Gómez" userId="4549916b3afc814d" providerId="LiveId" clId="{D3E32030-8BAB-4357-A5F4-C0CC0213DFB8}" dt="2025-09-23T04:18:14.317" v="406"/>
          <ac:grpSpMkLst>
            <pc:docMk/>
            <pc:sldMk cId="2059128219" sldId="280"/>
            <ac:grpSpMk id="12" creationId="{08F18218-27E2-1478-1F51-FB33FAE78956}"/>
          </ac:grpSpMkLst>
        </pc:grpChg>
        <pc:grpChg chg="del mod">
          <ac:chgData name="Víctor Linares Gómez" userId="4549916b3afc814d" providerId="LiveId" clId="{D3E32030-8BAB-4357-A5F4-C0CC0213DFB8}" dt="2025-09-23T04:18:46.663" v="652" actId="1076"/>
          <ac:grpSpMkLst>
            <pc:docMk/>
            <pc:sldMk cId="2059128219" sldId="280"/>
            <ac:grpSpMk id="18" creationId="{9EE212C9-F2D8-3AF0-3597-7F9E949C4A25}"/>
          </ac:grpSpMkLst>
        </pc:grpChg>
        <pc:grpChg chg="mod">
          <ac:chgData name="Víctor Linares Gómez" userId="4549916b3afc814d" providerId="LiveId" clId="{D3E32030-8BAB-4357-A5F4-C0CC0213DFB8}" dt="2025-09-23T04:18:14.324" v="414"/>
          <ac:grpSpMkLst>
            <pc:docMk/>
            <pc:sldMk cId="2059128219" sldId="280"/>
            <ac:grpSpMk id="31" creationId="{93BC5C22-4A76-2CA5-CC06-3781D74056E3}"/>
          </ac:grpSpMkLst>
        </pc:grpChg>
        <pc:grpChg chg="mod">
          <ac:chgData name="Víctor Linares Gómez" userId="4549916b3afc814d" providerId="LiveId" clId="{D3E32030-8BAB-4357-A5F4-C0CC0213DFB8}" dt="2025-09-23T04:18:14.330" v="422"/>
          <ac:grpSpMkLst>
            <pc:docMk/>
            <pc:sldMk cId="2059128219" sldId="280"/>
            <ac:grpSpMk id="44" creationId="{2DF41CAE-C5CC-9479-A875-427C30C827E2}"/>
          </ac:grpSpMkLst>
        </pc:grpChg>
        <pc:grpChg chg="mod">
          <ac:chgData name="Víctor Linares Gómez" userId="4549916b3afc814d" providerId="LiveId" clId="{D3E32030-8BAB-4357-A5F4-C0CC0213DFB8}" dt="2025-09-23T04:18:14.337" v="430"/>
          <ac:grpSpMkLst>
            <pc:docMk/>
            <pc:sldMk cId="2059128219" sldId="280"/>
            <ac:grpSpMk id="47" creationId="{040AE556-54A3-30F9-AE09-BEAEF93360F0}"/>
          </ac:grpSpMkLst>
        </pc:grpChg>
        <pc:grpChg chg="mod">
          <ac:chgData name="Víctor Linares Gómez" userId="4549916b3afc814d" providerId="LiveId" clId="{D3E32030-8BAB-4357-A5F4-C0CC0213DFB8}" dt="2025-09-23T04:18:14.344" v="438"/>
          <ac:grpSpMkLst>
            <pc:docMk/>
            <pc:sldMk cId="2059128219" sldId="280"/>
            <ac:grpSpMk id="50" creationId="{AEA57B25-C664-1E46-B866-D5475F424AFB}"/>
          </ac:grpSpMkLst>
        </pc:grpChg>
        <pc:grpChg chg="mod">
          <ac:chgData name="Víctor Linares Gómez" userId="4549916b3afc814d" providerId="LiveId" clId="{D3E32030-8BAB-4357-A5F4-C0CC0213DFB8}" dt="2025-09-23T04:18:14.355" v="446"/>
          <ac:grpSpMkLst>
            <pc:docMk/>
            <pc:sldMk cId="2059128219" sldId="280"/>
            <ac:grpSpMk id="53" creationId="{72D02DFB-27E0-FDF1-DC2B-E9731C5A54EF}"/>
          </ac:grpSpMkLst>
        </pc:grpChg>
        <pc:grpChg chg="mod">
          <ac:chgData name="Víctor Linares Gómez" userId="4549916b3afc814d" providerId="LiveId" clId="{D3E32030-8BAB-4357-A5F4-C0CC0213DFB8}" dt="2025-09-23T04:18:46.584" v="576" actId="1076"/>
          <ac:grpSpMkLst>
            <pc:docMk/>
            <pc:sldMk cId="2059128219" sldId="280"/>
            <ac:grpSpMk id="92" creationId="{2D705F55-888C-DD2C-9EBF-20039D66B34E}"/>
          </ac:grpSpMkLst>
        </pc:grpChg>
        <pc:grpChg chg="mod">
          <ac:chgData name="Víctor Linares Gómez" userId="4549916b3afc814d" providerId="LiveId" clId="{D3E32030-8BAB-4357-A5F4-C0CC0213DFB8}" dt="2025-09-23T04:18:46.581" v="572" actId="1076"/>
          <ac:grpSpMkLst>
            <pc:docMk/>
            <pc:sldMk cId="2059128219" sldId="280"/>
            <ac:grpSpMk id="93" creationId="{8932D2D5-A8B1-59A5-E2D6-B81943F2F6D3}"/>
          </ac:grpSpMkLst>
        </pc:grpChg>
        <pc:grpChg chg="mod">
          <ac:chgData name="Víctor Linares Gómez" userId="4549916b3afc814d" providerId="LiveId" clId="{D3E32030-8BAB-4357-A5F4-C0CC0213DFB8}" dt="2025-09-23T04:18:46.616" v="608" actId="1076"/>
          <ac:grpSpMkLst>
            <pc:docMk/>
            <pc:sldMk cId="2059128219" sldId="280"/>
            <ac:grpSpMk id="114" creationId="{2E95A696-4E6E-E17F-91D5-30C8D3221AD1}"/>
          </ac:grpSpMkLst>
        </pc:grpChg>
        <pc:grpChg chg="add del mod">
          <ac:chgData name="Víctor Linares Gómez" userId="4549916b3afc814d" providerId="LiveId" clId="{D3E32030-8BAB-4357-A5F4-C0CC0213DFB8}" dt="2025-09-23T04:18:46.658" v="648" actId="1076"/>
          <ac:grpSpMkLst>
            <pc:docMk/>
            <pc:sldMk cId="2059128219" sldId="280"/>
            <ac:grpSpMk id="116" creationId="{667E2E96-A77E-9E7E-2D2E-3CC790AC736B}"/>
          </ac:grpSpMkLst>
        </pc:grpChg>
        <pc:grpChg chg="add del mod">
          <ac:chgData name="Víctor Linares Gómez" userId="4549916b3afc814d" providerId="LiveId" clId="{D3E32030-8BAB-4357-A5F4-C0CC0213DFB8}" dt="2025-09-23T04:18:46.654" v="644" actId="1076"/>
          <ac:grpSpMkLst>
            <pc:docMk/>
            <pc:sldMk cId="2059128219" sldId="280"/>
            <ac:grpSpMk id="117" creationId="{09E85E33-FB44-85A8-5FAB-211A8C32AD97}"/>
          </ac:grpSpMkLst>
        </pc:grpChg>
        <pc:grpChg chg="add mod">
          <ac:chgData name="Víctor Linares Gómez" userId="4549916b3afc814d" providerId="LiveId" clId="{D3E32030-8BAB-4357-A5F4-C0CC0213DFB8}" dt="2025-09-23T04:18:46.650" v="640" actId="1076"/>
          <ac:grpSpMkLst>
            <pc:docMk/>
            <pc:sldMk cId="2059128219" sldId="280"/>
            <ac:grpSpMk id="118" creationId="{A90CA3C4-BB58-29A4-F1EB-C2BD9CE1727F}"/>
          </ac:grpSpMkLst>
        </pc:grpChg>
        <pc:grpChg chg="add del mod">
          <ac:chgData name="Víctor Linares Gómez" userId="4549916b3afc814d" providerId="LiveId" clId="{D3E32030-8BAB-4357-A5F4-C0CC0213DFB8}" dt="2025-09-23T04:18:46.645" v="636" actId="1076"/>
          <ac:grpSpMkLst>
            <pc:docMk/>
            <pc:sldMk cId="2059128219" sldId="280"/>
            <ac:grpSpMk id="119" creationId="{4A2DEC67-ED2E-BC17-17BA-6205A1EE69A9}"/>
          </ac:grpSpMkLst>
        </pc:grpChg>
        <pc:grpChg chg="add del mod">
          <ac:chgData name="Víctor Linares Gómez" userId="4549916b3afc814d" providerId="LiveId" clId="{D3E32030-8BAB-4357-A5F4-C0CC0213DFB8}" dt="2025-09-23T04:18:46.641" v="632" actId="1076"/>
          <ac:grpSpMkLst>
            <pc:docMk/>
            <pc:sldMk cId="2059128219" sldId="280"/>
            <ac:grpSpMk id="120" creationId="{6C4B337B-FAE8-1AB8-B75E-69C03ED707FE}"/>
          </ac:grpSpMkLst>
        </pc:grpChg>
        <pc:grpChg chg="mod">
          <ac:chgData name="Víctor Linares Gómez" userId="4549916b3afc814d" providerId="LiveId" clId="{D3E32030-8BAB-4357-A5F4-C0CC0213DFB8}" dt="2025-09-23T04:18:46.670" v="660" actId="1076"/>
          <ac:grpSpMkLst>
            <pc:docMk/>
            <pc:sldMk cId="2059128219" sldId="280"/>
            <ac:grpSpMk id="121" creationId="{D3F3F414-4A99-4496-8DFE-CAC29F1AF2F8}"/>
          </ac:grpSpMkLst>
        </pc:grpChg>
        <pc:grpChg chg="mod">
          <ac:chgData name="Víctor Linares Gómez" userId="4549916b3afc814d" providerId="LiveId" clId="{D3E32030-8BAB-4357-A5F4-C0CC0213DFB8}" dt="2025-09-23T04:18:46.596" v="588" actId="1076"/>
          <ac:grpSpMkLst>
            <pc:docMk/>
            <pc:sldMk cId="2059128219" sldId="280"/>
            <ac:grpSpMk id="122" creationId="{BE370779-3915-C529-ADEC-B324585F73CA}"/>
          </ac:grpSpMkLst>
        </pc:grpChg>
        <pc:grpChg chg="mod">
          <ac:chgData name="Víctor Linares Gómez" userId="4549916b3afc814d" providerId="LiveId" clId="{D3E32030-8BAB-4357-A5F4-C0CC0213DFB8}" dt="2025-09-23T04:18:46.605" v="596" actId="1076"/>
          <ac:grpSpMkLst>
            <pc:docMk/>
            <pc:sldMk cId="2059128219" sldId="280"/>
            <ac:grpSpMk id="123" creationId="{E14A09B4-CACF-DB80-C062-1699F55DD44A}"/>
          </ac:grpSpMkLst>
        </pc:grpChg>
        <pc:grpChg chg="mod">
          <ac:chgData name="Víctor Linares Gómez" userId="4549916b3afc814d" providerId="LiveId" clId="{D3E32030-8BAB-4357-A5F4-C0CC0213DFB8}" dt="2025-09-23T04:18:46.608" v="600" actId="1076"/>
          <ac:grpSpMkLst>
            <pc:docMk/>
            <pc:sldMk cId="2059128219" sldId="280"/>
            <ac:grpSpMk id="124" creationId="{B59CA17A-F7BA-AC04-1C12-32B8FD75FCBA}"/>
          </ac:grpSpMkLst>
        </pc:grpChg>
        <pc:grpChg chg="mod">
          <ac:chgData name="Víctor Linares Gómez" userId="4549916b3afc814d" providerId="LiveId" clId="{D3E32030-8BAB-4357-A5F4-C0CC0213DFB8}" dt="2025-09-23T04:18:46.601" v="592" actId="1076"/>
          <ac:grpSpMkLst>
            <pc:docMk/>
            <pc:sldMk cId="2059128219" sldId="280"/>
            <ac:grpSpMk id="125" creationId="{670D8C16-D452-57CC-DC56-922E0BF60C2E}"/>
          </ac:grpSpMkLst>
        </pc:grpChg>
        <pc:cxnChg chg="mod">
          <ac:chgData name="Víctor Linares Gómez" userId="4549916b3afc814d" providerId="LiveId" clId="{D3E32030-8BAB-4357-A5F4-C0CC0213DFB8}" dt="2025-09-23T04:18:14.317" v="406"/>
          <ac:cxnSpMkLst>
            <pc:docMk/>
            <pc:sldMk cId="2059128219" sldId="280"/>
            <ac:cxnSpMk id="15" creationId="{629930BF-3B33-1BB3-6121-5591CA36DEA8}"/>
          </ac:cxnSpMkLst>
        </pc:cxnChg>
        <pc:cxnChg chg="mod">
          <ac:chgData name="Víctor Linares Gómez" userId="4549916b3afc814d" providerId="LiveId" clId="{D3E32030-8BAB-4357-A5F4-C0CC0213DFB8}" dt="2025-09-23T04:18:14.393" v="494"/>
          <ac:cxnSpMkLst>
            <pc:docMk/>
            <pc:sldMk cId="2059128219" sldId="280"/>
            <ac:cxnSpMk id="74" creationId="{234DF2B5-3221-3D06-E3F8-4AF82E3AD5E0}"/>
          </ac:cxnSpMkLst>
        </pc:cxnChg>
        <pc:cxnChg chg="mod">
          <ac:chgData name="Víctor Linares Gómez" userId="4549916b3afc814d" providerId="LiveId" clId="{D3E32030-8BAB-4357-A5F4-C0CC0213DFB8}" dt="2025-09-23T04:18:14.393" v="494"/>
          <ac:cxnSpMkLst>
            <pc:docMk/>
            <pc:sldMk cId="2059128219" sldId="280"/>
            <ac:cxnSpMk id="75" creationId="{655F093E-5856-58C0-A471-16C8A6A06EF2}"/>
          </ac:cxnSpMkLst>
        </pc:cxnChg>
        <pc:cxnChg chg="mod">
          <ac:chgData name="Víctor Linares Gómez" userId="4549916b3afc814d" providerId="LiveId" clId="{D3E32030-8BAB-4357-A5F4-C0CC0213DFB8}" dt="2025-09-23T04:18:14.393" v="494"/>
          <ac:cxnSpMkLst>
            <pc:docMk/>
            <pc:sldMk cId="2059128219" sldId="280"/>
            <ac:cxnSpMk id="76" creationId="{DCC0DEF2-8644-4EFA-2678-0A3C3B9CFAC8}"/>
          </ac:cxnSpMkLst>
        </pc:cxnChg>
        <pc:cxnChg chg="mod">
          <ac:chgData name="Víctor Linares Gómez" userId="4549916b3afc814d" providerId="LiveId" clId="{D3E32030-8BAB-4357-A5F4-C0CC0213DFB8}" dt="2025-09-23T04:18:14.393" v="494"/>
          <ac:cxnSpMkLst>
            <pc:docMk/>
            <pc:sldMk cId="2059128219" sldId="280"/>
            <ac:cxnSpMk id="77" creationId="{014B0C62-5E15-AC71-1241-3F999355FE0C}"/>
          </ac:cxnSpMkLst>
        </pc:cxnChg>
        <pc:cxnChg chg="mod">
          <ac:chgData name="Víctor Linares Gómez" userId="4549916b3afc814d" providerId="LiveId" clId="{D3E32030-8BAB-4357-A5F4-C0CC0213DFB8}" dt="2025-09-23T04:18:46.667" v="656" actId="1076"/>
          <ac:cxnSpMkLst>
            <pc:docMk/>
            <pc:sldMk cId="2059128219" sldId="280"/>
            <ac:cxnSpMk id="87" creationId="{092291CC-59D9-27D5-ACC6-9265518AD750}"/>
          </ac:cxnSpMkLst>
        </pc:cxnChg>
      </pc:sldChg>
      <pc:sldChg chg="addSp delSp modSp new mod ord modClrScheme chgLayout">
        <pc:chgData name="Víctor Linares Gómez" userId="4549916b3afc814d" providerId="LiveId" clId="{D3E32030-8BAB-4357-A5F4-C0CC0213DFB8}" dt="2025-09-23T21:08:34.309" v="1325" actId="20577"/>
        <pc:sldMkLst>
          <pc:docMk/>
          <pc:sldMk cId="3374990361" sldId="280"/>
        </pc:sldMkLst>
        <pc:spChg chg="del">
          <ac:chgData name="Víctor Linares Gómez" userId="4549916b3afc814d" providerId="LiveId" clId="{D3E32030-8BAB-4357-A5F4-C0CC0213DFB8}" dt="2025-09-23T20:31:25.932" v="1130" actId="478"/>
          <ac:spMkLst>
            <pc:docMk/>
            <pc:sldMk cId="3374990361" sldId="280"/>
            <ac:spMk id="2" creationId="{C2D1FAFD-1065-2999-2B95-4AD2F88057B2}"/>
          </ac:spMkLst>
        </pc:spChg>
        <pc:spChg chg="del mod">
          <ac:chgData name="Víctor Linares Gómez" userId="4549916b3afc814d" providerId="LiveId" clId="{D3E32030-8BAB-4357-A5F4-C0CC0213DFB8}" dt="2025-09-23T20:50:05.358" v="1271" actId="26606"/>
          <ac:spMkLst>
            <pc:docMk/>
            <pc:sldMk cId="3374990361" sldId="280"/>
            <ac:spMk id="3" creationId="{7155E72B-EB25-B714-7B6E-2C0A29133E83}"/>
          </ac:spMkLst>
        </pc:spChg>
        <pc:spChg chg="mod">
          <ac:chgData name="Víctor Linares Gómez" userId="4549916b3afc814d" providerId="LiveId" clId="{D3E32030-8BAB-4357-A5F4-C0CC0213DFB8}" dt="2025-09-23T20:50:05.358" v="1271" actId="26606"/>
          <ac:spMkLst>
            <pc:docMk/>
            <pc:sldMk cId="3374990361" sldId="280"/>
            <ac:spMk id="4" creationId="{3CF6ADFE-91F7-0691-1C7B-737E81A14FEB}"/>
          </ac:spMkLst>
        </pc:spChg>
        <pc:spChg chg="del">
          <ac:chgData name="Víctor Linares Gómez" userId="4549916b3afc814d" providerId="LiveId" clId="{D3E32030-8BAB-4357-A5F4-C0CC0213DFB8}" dt="2025-09-23T20:31:23.253" v="1129" actId="478"/>
          <ac:spMkLst>
            <pc:docMk/>
            <pc:sldMk cId="3374990361" sldId="280"/>
            <ac:spMk id="5" creationId="{6A8E6C1A-1504-1A80-6AA0-77814E8E744D}"/>
          </ac:spMkLst>
        </pc:spChg>
        <pc:spChg chg="add mod">
          <ac:chgData name="Víctor Linares Gómez" userId="4549916b3afc814d" providerId="LiveId" clId="{D3E32030-8BAB-4357-A5F4-C0CC0213DFB8}" dt="2025-09-23T21:08:34.309" v="1325" actId="20577"/>
          <ac:spMkLst>
            <pc:docMk/>
            <pc:sldMk cId="3374990361" sldId="280"/>
            <ac:spMk id="10" creationId="{AF28AB8C-5B16-11CD-8061-8C2053E81B86}"/>
          </ac:spMkLst>
        </pc:spChg>
        <pc:spChg chg="add mod">
          <ac:chgData name="Víctor Linares Gómez" userId="4549916b3afc814d" providerId="LiveId" clId="{D3E32030-8BAB-4357-A5F4-C0CC0213DFB8}" dt="2025-09-23T20:50:05.358" v="1271" actId="26606"/>
          <ac:spMkLst>
            <pc:docMk/>
            <pc:sldMk cId="3374990361" sldId="280"/>
            <ac:spMk id="12" creationId="{D5A680D2-1A94-6E54-749A-CB4F47216E00}"/>
          </ac:spMkLst>
        </pc:spChg>
        <pc:graphicFrameChg chg="add mod">
          <ac:chgData name="Víctor Linares Gómez" userId="4549916b3afc814d" providerId="LiveId" clId="{D3E32030-8BAB-4357-A5F4-C0CC0213DFB8}" dt="2025-09-23T21:08:27.155" v="1315"/>
          <ac:graphicFrameMkLst>
            <pc:docMk/>
            <pc:sldMk cId="3374990361" sldId="280"/>
            <ac:graphicFrameMk id="6" creationId="{5602D003-989D-5A79-0210-71FE86496C48}"/>
          </ac:graphicFrameMkLst>
        </pc:graphicFrameChg>
      </pc:sldChg>
      <pc:sldChg chg="addSp delSp modSp new mod ord">
        <pc:chgData name="Víctor Linares Gómez" userId="4549916b3afc814d" providerId="LiveId" clId="{D3E32030-8BAB-4357-A5F4-C0CC0213DFB8}" dt="2025-09-23T19:59:18.552" v="1073" actId="113"/>
        <pc:sldMkLst>
          <pc:docMk/>
          <pc:sldMk cId="3409540232" sldId="281"/>
        </pc:sldMkLst>
        <pc:spChg chg="del">
          <ac:chgData name="Víctor Linares Gómez" userId="4549916b3afc814d" providerId="LiveId" clId="{D3E32030-8BAB-4357-A5F4-C0CC0213DFB8}" dt="2025-09-23T19:57:26.390" v="1060" actId="26606"/>
          <ac:spMkLst>
            <pc:docMk/>
            <pc:sldMk cId="3409540232" sldId="281"/>
            <ac:spMk id="2" creationId="{C524F317-80AD-E387-900E-06F77866C883}"/>
          </ac:spMkLst>
        </pc:spChg>
        <pc:spChg chg="del mod">
          <ac:chgData name="Víctor Linares Gómez" userId="4549916b3afc814d" providerId="LiveId" clId="{D3E32030-8BAB-4357-A5F4-C0CC0213DFB8}" dt="2025-09-23T19:57:26.390" v="1060" actId="26606"/>
          <ac:spMkLst>
            <pc:docMk/>
            <pc:sldMk cId="3409540232" sldId="281"/>
            <ac:spMk id="3" creationId="{07271A30-0ED9-F662-0ED9-0FF7C6FFD330}"/>
          </ac:spMkLst>
        </pc:spChg>
        <pc:spChg chg="mod">
          <ac:chgData name="Víctor Linares Gómez" userId="4549916b3afc814d" providerId="LiveId" clId="{D3E32030-8BAB-4357-A5F4-C0CC0213DFB8}" dt="2025-09-23T19:57:26.390" v="1060" actId="26606"/>
          <ac:spMkLst>
            <pc:docMk/>
            <pc:sldMk cId="3409540232" sldId="281"/>
            <ac:spMk id="4" creationId="{64610B7E-59F6-4BEB-BC09-A0EAEC8D5E62}"/>
          </ac:spMkLst>
        </pc:spChg>
        <pc:spChg chg="del">
          <ac:chgData name="Víctor Linares Gómez" userId="4549916b3afc814d" providerId="LiveId" clId="{D3E32030-8BAB-4357-A5F4-C0CC0213DFB8}" dt="2025-09-23T19:57:26.390" v="1060" actId="26606"/>
          <ac:spMkLst>
            <pc:docMk/>
            <pc:sldMk cId="3409540232" sldId="281"/>
            <ac:spMk id="5" creationId="{580235A9-3606-1AAC-8242-C0912253AE28}"/>
          </ac:spMkLst>
        </pc:spChg>
        <pc:spChg chg="add del">
          <ac:chgData name="Víctor Linares Gómez" userId="4549916b3afc814d" providerId="LiveId" clId="{D3E32030-8BAB-4357-A5F4-C0CC0213DFB8}" dt="2025-09-23T19:57:34.924" v="1062" actId="478"/>
          <ac:spMkLst>
            <pc:docMk/>
            <pc:sldMk cId="3409540232" sldId="281"/>
            <ac:spMk id="11" creationId="{8C362F8E-02C2-E0EC-82CB-73D4A23DFB61}"/>
          </ac:spMkLst>
        </pc:spChg>
        <pc:spChg chg="add del">
          <ac:chgData name="Víctor Linares Gómez" userId="4549916b3afc814d" providerId="LiveId" clId="{D3E32030-8BAB-4357-A5F4-C0CC0213DFB8}" dt="2025-09-23T19:57:32.718" v="1061" actId="478"/>
          <ac:spMkLst>
            <pc:docMk/>
            <pc:sldMk cId="3409540232" sldId="281"/>
            <ac:spMk id="13" creationId="{C635B2E4-C297-1386-FE78-3151A745D3E3}"/>
          </ac:spMkLst>
        </pc:spChg>
        <pc:graphicFrameChg chg="add mod">
          <ac:chgData name="Víctor Linares Gómez" userId="4549916b3afc814d" providerId="LiveId" clId="{D3E32030-8BAB-4357-A5F4-C0CC0213DFB8}" dt="2025-09-23T19:59:18.552" v="1073" actId="113"/>
          <ac:graphicFrameMkLst>
            <pc:docMk/>
            <pc:sldMk cId="3409540232" sldId="281"/>
            <ac:graphicFrameMk id="7" creationId="{0A109652-1E4A-14AC-ED1D-202BEF021427}"/>
          </ac:graphicFrameMkLst>
        </pc:graphicFrameChg>
      </pc:sldChg>
      <pc:sldChg chg="addSp delSp modSp new mod chgLayout">
        <pc:chgData name="Víctor Linares Gómez" userId="4549916b3afc814d" providerId="LiveId" clId="{D3E32030-8BAB-4357-A5F4-C0CC0213DFB8}" dt="2025-09-23T23:36:34.249" v="1351" actId="1076"/>
        <pc:sldMkLst>
          <pc:docMk/>
          <pc:sldMk cId="1263981019" sldId="282"/>
        </pc:sldMkLst>
        <pc:spChg chg="del">
          <ac:chgData name="Víctor Linares Gómez" userId="4549916b3afc814d" providerId="LiveId" clId="{D3E32030-8BAB-4357-A5F4-C0CC0213DFB8}" dt="2025-09-23T19:57:05.597" v="1059" actId="26606"/>
          <ac:spMkLst>
            <pc:docMk/>
            <pc:sldMk cId="1263981019" sldId="282"/>
            <ac:spMk id="2" creationId="{5BC544E7-78AE-1048-6383-89FCA4949A14}"/>
          </ac:spMkLst>
        </pc:spChg>
        <pc:spChg chg="mod">
          <ac:chgData name="Víctor Linares Gómez" userId="4549916b3afc814d" providerId="LiveId" clId="{D3E32030-8BAB-4357-A5F4-C0CC0213DFB8}" dt="2025-09-23T21:05:56.390" v="1309" actId="207"/>
          <ac:spMkLst>
            <pc:docMk/>
            <pc:sldMk cId="1263981019" sldId="282"/>
            <ac:spMk id="3" creationId="{2D2D98FF-3396-0C24-DE39-07C8DF81A8FB}"/>
          </ac:spMkLst>
        </pc:spChg>
        <pc:spChg chg="mod modVis">
          <ac:chgData name="Víctor Linares Gómez" userId="4549916b3afc814d" providerId="LiveId" clId="{D3E32030-8BAB-4357-A5F4-C0CC0213DFB8}" dt="2025-09-23T19:57:05.597" v="1059" actId="26606"/>
          <ac:spMkLst>
            <pc:docMk/>
            <pc:sldMk cId="1263981019" sldId="282"/>
            <ac:spMk id="4" creationId="{CD6B3A47-51D9-5A2A-89DD-190C21681A21}"/>
          </ac:spMkLst>
        </pc:spChg>
        <pc:spChg chg="del">
          <ac:chgData name="Víctor Linares Gómez" userId="4549916b3afc814d" providerId="LiveId" clId="{D3E32030-8BAB-4357-A5F4-C0CC0213DFB8}" dt="2025-09-23T19:57:05.597" v="1059" actId="26606"/>
          <ac:spMkLst>
            <pc:docMk/>
            <pc:sldMk cId="1263981019" sldId="282"/>
            <ac:spMk id="5" creationId="{E670E628-9803-EA80-A59E-AE450990BFAC}"/>
          </ac:spMkLst>
        </pc:spChg>
        <pc:spChg chg="add mod">
          <ac:chgData name="Víctor Linares Gómez" userId="4549916b3afc814d" providerId="LiveId" clId="{D3E32030-8BAB-4357-A5F4-C0CC0213DFB8}" dt="2025-09-23T19:57:05.597" v="1059" actId="26606"/>
          <ac:spMkLst>
            <pc:docMk/>
            <pc:sldMk cId="1263981019" sldId="282"/>
            <ac:spMk id="10" creationId="{CF9601EE-3BFD-55AD-1945-F4269E6B3766}"/>
          </ac:spMkLst>
        </pc:spChg>
        <pc:picChg chg="add mod">
          <ac:chgData name="Víctor Linares Gómez" userId="4549916b3afc814d" providerId="LiveId" clId="{D3E32030-8BAB-4357-A5F4-C0CC0213DFB8}" dt="2025-09-23T23:36:34.249" v="1351" actId="1076"/>
          <ac:picMkLst>
            <pc:docMk/>
            <pc:sldMk cId="1263981019" sldId="282"/>
            <ac:picMk id="1026" creationId="{DD82A43B-C6A5-1C40-0624-1AFB82CD628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8BA36-A16A-4C16-8F63-9AEE3FB76278}" type="doc">
      <dgm:prSet loTypeId="urn:microsoft.com/office/officeart/2016/7/layout/HexagonTimeline" loCatId="process" qsTypeId="urn:microsoft.com/office/officeart/2005/8/quickstyle/simple5" qsCatId="simple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79D5E37C-6EE5-46B4-B136-E5E388C14C15}">
      <dgm:prSet custT="1"/>
      <dgm:spPr>
        <a:solidFill>
          <a:schemeClr val="accent1">
            <a:lumMod val="50000"/>
          </a:schemeClr>
        </a:solidFill>
        <a:ln>
          <a:noFill/>
        </a:ln>
        <a:effectLst/>
      </dgm:spPr>
      <dgm:t>
        <a:bodyPr rtlCol="0"/>
        <a:lstStyle/>
        <a:p>
          <a:pPr rtl="0"/>
          <a:r>
            <a:rPr lang="es-MX" sz="2000" dirty="0"/>
            <a:t>1977 - 1983</a:t>
          </a:r>
        </a:p>
      </dgm:t>
    </dgm:pt>
    <dgm:pt modelId="{BE57F84A-B207-4C0D-8E09-A4D38A4F8E76}" type="parTrans" cxnId="{BCE39BB1-C22E-497B-987C-BCBDA5A4375D}">
      <dgm:prSet/>
      <dgm:spPr/>
      <dgm:t>
        <a:bodyPr rtlCol="0"/>
        <a:lstStyle/>
        <a:p>
          <a:pPr rtl="0"/>
          <a:endParaRPr lang="es-MX" sz="2000" dirty="0"/>
        </a:p>
      </dgm:t>
    </dgm:pt>
    <dgm:pt modelId="{5D7642E4-C295-4232-A0B9-FFB60ECA314A}" type="sibTrans" cxnId="{BCE39BB1-C22E-497B-987C-BCBDA5A4375D}">
      <dgm:prSet/>
      <dgm:spPr/>
      <dgm:t>
        <a:bodyPr rtlCol="0"/>
        <a:lstStyle/>
        <a:p>
          <a:pPr rtl="0"/>
          <a:endParaRPr lang="es-MX" sz="2000" dirty="0"/>
        </a:p>
      </dgm:t>
    </dgm:pt>
    <dgm:pt modelId="{3E75349A-CDC7-4946-94A4-E34887B449BA}">
      <dgm:prSet custT="1"/>
      <dgm:spPr/>
      <dgm:t>
        <a:bodyPr rtlCol="0"/>
        <a:lstStyle/>
        <a:p>
          <a:pPr rtl="0"/>
          <a:r>
            <a:rPr lang="es-MX" sz="2000" dirty="0"/>
            <a:t>Docente en el área de educación en la Universidad de Boston</a:t>
          </a:r>
        </a:p>
      </dgm:t>
    </dgm:pt>
    <dgm:pt modelId="{6A082C22-5B54-4131-AEF5-F8B4CD621D35}" type="parTrans" cxnId="{87C2CCCD-2503-438C-8922-672436A9A51E}">
      <dgm:prSet/>
      <dgm:spPr/>
      <dgm:t>
        <a:bodyPr rtlCol="0"/>
        <a:lstStyle/>
        <a:p>
          <a:pPr rtl="0"/>
          <a:endParaRPr lang="es-MX" sz="2000" dirty="0"/>
        </a:p>
      </dgm:t>
    </dgm:pt>
    <dgm:pt modelId="{18BA5848-4D28-4878-98D0-6627678AB161}" type="sibTrans" cxnId="{87C2CCCD-2503-438C-8922-672436A9A51E}">
      <dgm:prSet/>
      <dgm:spPr/>
      <dgm:t>
        <a:bodyPr rtlCol="0"/>
        <a:lstStyle/>
        <a:p>
          <a:pPr rtl="0"/>
          <a:endParaRPr lang="es-MX" sz="2000" dirty="0"/>
        </a:p>
      </dgm:t>
    </dgm:pt>
    <dgm:pt modelId="{5A7CD7F9-CA4B-4E8F-A1BF-F25860D96E9D}">
      <dgm:prSet custT="1"/>
      <dgm:spPr>
        <a:solidFill>
          <a:schemeClr val="tx1">
            <a:lumMod val="85000"/>
            <a:lumOff val="15000"/>
          </a:schemeClr>
        </a:solidFill>
        <a:ln>
          <a:noFill/>
        </a:ln>
        <a:effectLst/>
      </dgm:spPr>
      <dgm:t>
        <a:bodyPr rtlCol="0"/>
        <a:lstStyle/>
        <a:p>
          <a:pPr rtl="0"/>
          <a:r>
            <a:rPr lang="es-MX" sz="2000" dirty="0"/>
            <a:t>1983 - 1992</a:t>
          </a:r>
        </a:p>
      </dgm:t>
    </dgm:pt>
    <dgm:pt modelId="{D4EECE8E-3013-448B-9DF7-8C096854C02A}" type="parTrans" cxnId="{8668B309-818E-4D64-A43A-A3D51BDFF9E4}">
      <dgm:prSet/>
      <dgm:spPr/>
      <dgm:t>
        <a:bodyPr rtlCol="0"/>
        <a:lstStyle/>
        <a:p>
          <a:pPr rtl="0"/>
          <a:endParaRPr lang="es-MX" sz="2000" dirty="0"/>
        </a:p>
      </dgm:t>
    </dgm:pt>
    <dgm:pt modelId="{22778933-56E6-4E89-B68E-F8578CFE0734}" type="sibTrans" cxnId="{8668B309-818E-4D64-A43A-A3D51BDFF9E4}">
      <dgm:prSet/>
      <dgm:spPr/>
      <dgm:t>
        <a:bodyPr rtlCol="0"/>
        <a:lstStyle/>
        <a:p>
          <a:pPr rtl="0"/>
          <a:endParaRPr lang="es-MX" sz="2000" dirty="0"/>
        </a:p>
      </dgm:t>
    </dgm:pt>
    <dgm:pt modelId="{721865A7-48DF-48AF-B013-2706AB04AECB}">
      <dgm:prSet custT="1"/>
      <dgm:spPr/>
      <dgm:t>
        <a:bodyPr rtlCol="0"/>
        <a:lstStyle/>
        <a:p>
          <a:pPr rtl="0"/>
          <a:r>
            <a:rPr lang="es-MX" sz="2000" noProof="0" dirty="0"/>
            <a:t> Universidad de Miami en Oxford.</a:t>
          </a:r>
        </a:p>
        <a:p>
          <a:pPr rtl="0"/>
          <a:r>
            <a:rPr lang="es-MX" sz="2000" noProof="0" dirty="0"/>
            <a:t>Director del centro para la educación y estudios Culturales.</a:t>
          </a:r>
        </a:p>
      </dgm:t>
    </dgm:pt>
    <dgm:pt modelId="{9867F13E-F6DE-45B4-9F66-F9748662E707}" type="parTrans" cxnId="{CD5F7384-F42E-47EB-A5DD-AC4847277DA6}">
      <dgm:prSet/>
      <dgm:spPr/>
      <dgm:t>
        <a:bodyPr rtlCol="0"/>
        <a:lstStyle/>
        <a:p>
          <a:pPr rtl="0"/>
          <a:endParaRPr lang="es-MX" sz="2000" dirty="0"/>
        </a:p>
      </dgm:t>
    </dgm:pt>
    <dgm:pt modelId="{C10D6369-C1DA-4ABD-A9C2-1793F41241FC}" type="sibTrans" cxnId="{CD5F7384-F42E-47EB-A5DD-AC4847277DA6}">
      <dgm:prSet/>
      <dgm:spPr/>
      <dgm:t>
        <a:bodyPr rtlCol="0"/>
        <a:lstStyle/>
        <a:p>
          <a:pPr rtl="0"/>
          <a:endParaRPr lang="es-MX" sz="2000" dirty="0"/>
        </a:p>
      </dgm:t>
    </dgm:pt>
    <dgm:pt modelId="{6EC236B8-3DCD-4D3B-BA1A-4DDB2D1D0501}">
      <dgm:prSet custT="1"/>
      <dgm:spPr>
        <a:solidFill>
          <a:schemeClr val="bg1">
            <a:lumMod val="85000"/>
          </a:schemeClr>
        </a:solidFill>
        <a:ln>
          <a:noFill/>
        </a:ln>
        <a:effectLst/>
      </dgm:spPr>
      <dgm:t>
        <a:bodyPr rtlCol="0"/>
        <a:lstStyle/>
        <a:p>
          <a:pPr rtl="0"/>
          <a:r>
            <a:rPr lang="es-MX" sz="2000" dirty="0">
              <a:solidFill>
                <a:schemeClr val="tx1"/>
              </a:solidFill>
            </a:rPr>
            <a:t>1992</a:t>
          </a:r>
        </a:p>
      </dgm:t>
    </dgm:pt>
    <dgm:pt modelId="{A089C88B-5621-431F-9218-EEAA3DB4532B}" type="parTrans" cxnId="{DEBF011F-DBF0-41C7-AD96-98CB1261F1E6}">
      <dgm:prSet/>
      <dgm:spPr/>
      <dgm:t>
        <a:bodyPr rtlCol="0"/>
        <a:lstStyle/>
        <a:p>
          <a:pPr rtl="0"/>
          <a:endParaRPr lang="es-MX" sz="2000" dirty="0"/>
        </a:p>
      </dgm:t>
    </dgm:pt>
    <dgm:pt modelId="{0392B523-7A12-4227-AFCC-1ECAFEDF80F5}" type="sibTrans" cxnId="{DEBF011F-DBF0-41C7-AD96-98CB1261F1E6}">
      <dgm:prSet/>
      <dgm:spPr/>
      <dgm:t>
        <a:bodyPr rtlCol="0"/>
        <a:lstStyle/>
        <a:p>
          <a:pPr rtl="0"/>
          <a:endParaRPr lang="es-MX" sz="2000" dirty="0"/>
        </a:p>
      </dgm:t>
    </dgm:pt>
    <dgm:pt modelId="{77CFE12A-47BC-4C5B-8B19-9A3624B335DE}">
      <dgm:prSet custT="1"/>
      <dgm:spPr/>
      <dgm:t>
        <a:bodyPr rtlCol="0"/>
        <a:lstStyle/>
        <a:p>
          <a:pPr algn="r" rtl="0"/>
          <a:r>
            <a:rPr lang="es-MX" sz="2000" dirty="0"/>
            <a:t>Catedrático  y director del Foro en educación y estudios culturales</a:t>
          </a:r>
        </a:p>
        <a:p>
          <a:pPr algn="r" rtl="0"/>
          <a:r>
            <a:rPr lang="es-MX" sz="2000" dirty="0"/>
            <a:t>Universidad del estado de Pennsylvania</a:t>
          </a:r>
        </a:p>
      </dgm:t>
    </dgm:pt>
    <dgm:pt modelId="{EA77DA41-DCDA-4F52-8093-032D4584C46B}" type="parTrans" cxnId="{E619F6D2-AB4E-4568-AA0D-DD5B723984E4}">
      <dgm:prSet/>
      <dgm:spPr/>
      <dgm:t>
        <a:bodyPr rtlCol="0"/>
        <a:lstStyle/>
        <a:p>
          <a:pPr rtl="0"/>
          <a:endParaRPr lang="es-MX" sz="2000" dirty="0"/>
        </a:p>
      </dgm:t>
    </dgm:pt>
    <dgm:pt modelId="{2063576C-C2E8-4611-9778-BA81802BB256}" type="sibTrans" cxnId="{E619F6D2-AB4E-4568-AA0D-DD5B723984E4}">
      <dgm:prSet/>
      <dgm:spPr/>
      <dgm:t>
        <a:bodyPr rtlCol="0"/>
        <a:lstStyle/>
        <a:p>
          <a:pPr rtl="0"/>
          <a:endParaRPr lang="es-MX" sz="2000" dirty="0"/>
        </a:p>
      </dgm:t>
    </dgm:pt>
    <dgm:pt modelId="{BA270F43-0C36-4246-8BB8-6065D927DFD3}" type="pres">
      <dgm:prSet presAssocID="{AB08BA36-A16A-4C16-8F63-9AEE3FB76278}" presName="Name0" presStyleCnt="0">
        <dgm:presLayoutVars>
          <dgm:chMax/>
          <dgm:chPref/>
          <dgm:animLvl val="lvl"/>
        </dgm:presLayoutVars>
      </dgm:prSet>
      <dgm:spPr/>
    </dgm:pt>
    <dgm:pt modelId="{DB77968F-28AC-402A-ADE0-64611B01B33F}" type="pres">
      <dgm:prSet presAssocID="{79D5E37C-6EE5-46B4-B136-E5E388C14C15}" presName="composite" presStyleCnt="0"/>
      <dgm:spPr/>
    </dgm:pt>
    <dgm:pt modelId="{87197975-52CC-4703-B090-3C0D7101D171}" type="pres">
      <dgm:prSet presAssocID="{79D5E37C-6EE5-46B4-B136-E5E388C14C15}" presName="Parent1" presStyleLbl="alignNode1" presStyleIdx="0" presStyleCnt="3" custScaleX="556816">
        <dgm:presLayoutVars>
          <dgm:chMax val="1"/>
          <dgm:chPref val="1"/>
          <dgm:bulletEnabled val="1"/>
        </dgm:presLayoutVars>
      </dgm:prSet>
      <dgm:spPr/>
    </dgm:pt>
    <dgm:pt modelId="{95FCF055-303A-4445-9813-7E8E825042F7}" type="pres">
      <dgm:prSet presAssocID="{79D5E37C-6EE5-46B4-B136-E5E388C14C15}" presName="Childtext1" presStyleLbl="revTx" presStyleIdx="0" presStyleCnt="3">
        <dgm:presLayoutVars>
          <dgm:chMax val="0"/>
          <dgm:chPref val="0"/>
          <dgm:bulletEnabled/>
        </dgm:presLayoutVars>
      </dgm:prSet>
      <dgm:spPr/>
    </dgm:pt>
    <dgm:pt modelId="{D01E2BCD-A874-4A1C-89AC-5538E4157620}" type="pres">
      <dgm:prSet presAssocID="{79D5E37C-6EE5-46B4-B136-E5E388C14C15}" presName="ConnectLine" presStyleLbl="sibTrans1D1" presStyleIdx="0" presStyleCnt="3"/>
      <dgm:spPr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2FDB9A9-E4A8-41C4-8D31-90A173B96E5C}" type="pres">
      <dgm:prSet presAssocID="{79D5E37C-6EE5-46B4-B136-E5E388C14C15}" presName="ConnectLineEnd" presStyleLbl="node1" presStyleIdx="0" presStyleCnt="3"/>
      <dgm:spPr>
        <a:solidFill>
          <a:schemeClr val="accent1">
            <a:lumMod val="50000"/>
          </a:schemeClr>
        </a:solidFill>
        <a:effectLst/>
      </dgm:spPr>
    </dgm:pt>
    <dgm:pt modelId="{3D54F6D0-2057-4B25-8365-ED10A3FE5FAC}" type="pres">
      <dgm:prSet presAssocID="{79D5E37C-6EE5-46B4-B136-E5E388C14C15}" presName="EmptyPane" presStyleCnt="0"/>
      <dgm:spPr/>
    </dgm:pt>
    <dgm:pt modelId="{9B8552CD-49EF-4C0D-A1E0-14E2B93937C6}" type="pres">
      <dgm:prSet presAssocID="{5D7642E4-C295-4232-A0B9-FFB60ECA314A}" presName="spaceBetweenRectangles" presStyleLbl="fgAcc1" presStyleIdx="0" presStyleCnt="2"/>
      <dgm:spPr/>
    </dgm:pt>
    <dgm:pt modelId="{B9613699-D389-47DE-94A2-9874595052A1}" type="pres">
      <dgm:prSet presAssocID="{5A7CD7F9-CA4B-4E8F-A1BF-F25860D96E9D}" presName="composite" presStyleCnt="0"/>
      <dgm:spPr/>
    </dgm:pt>
    <dgm:pt modelId="{26B4BD2F-FDF2-43F2-B16B-BEB2D2725732}" type="pres">
      <dgm:prSet presAssocID="{5A7CD7F9-CA4B-4E8F-A1BF-F25860D96E9D}" presName="Parent1" presStyleLbl="alignNode1" presStyleIdx="1" presStyleCnt="3" custScaleX="576003">
        <dgm:presLayoutVars>
          <dgm:chMax val="1"/>
          <dgm:chPref val="1"/>
          <dgm:bulletEnabled val="1"/>
        </dgm:presLayoutVars>
      </dgm:prSet>
      <dgm:spPr/>
    </dgm:pt>
    <dgm:pt modelId="{6C70F55F-492B-43E5-837C-20655AECEE3D}" type="pres">
      <dgm:prSet presAssocID="{5A7CD7F9-CA4B-4E8F-A1BF-F25860D96E9D}" presName="Childtext1" presStyleLbl="revTx" presStyleIdx="1" presStyleCnt="3">
        <dgm:presLayoutVars>
          <dgm:chMax val="0"/>
          <dgm:chPref val="0"/>
          <dgm:bulletEnabled/>
        </dgm:presLayoutVars>
      </dgm:prSet>
      <dgm:spPr/>
    </dgm:pt>
    <dgm:pt modelId="{EFE2D3E2-1871-4306-945A-082E4C6DFF62}" type="pres">
      <dgm:prSet presAssocID="{5A7CD7F9-CA4B-4E8F-A1BF-F25860D96E9D}" presName="ConnectLine" presStyleLbl="sibTrans1D1" presStyleIdx="1" presStyleCnt="3"/>
      <dgm:spPr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FA22CC1-F421-42D7-B327-A0748A5CA8CA}" type="pres">
      <dgm:prSet presAssocID="{5A7CD7F9-CA4B-4E8F-A1BF-F25860D96E9D}" presName="ConnectLineEnd" presStyleLbl="node1" presStyleIdx="1" presStyleCnt="3"/>
      <dgm:spPr>
        <a:solidFill>
          <a:schemeClr val="tx1">
            <a:lumMod val="85000"/>
            <a:lumOff val="15000"/>
          </a:schemeClr>
        </a:solidFill>
        <a:effectLst/>
      </dgm:spPr>
    </dgm:pt>
    <dgm:pt modelId="{B9AAF34C-316B-4600-BE86-CE8E2DB2A167}" type="pres">
      <dgm:prSet presAssocID="{5A7CD7F9-CA4B-4E8F-A1BF-F25860D96E9D}" presName="EmptyPane" presStyleCnt="0"/>
      <dgm:spPr/>
    </dgm:pt>
    <dgm:pt modelId="{237EB574-03EA-4B5E-A071-20BFF7A94025}" type="pres">
      <dgm:prSet presAssocID="{22778933-56E6-4E89-B68E-F8578CFE0734}" presName="spaceBetweenRectangles" presStyleLbl="fgAcc1" presStyleIdx="1" presStyleCnt="2"/>
      <dgm:spPr/>
    </dgm:pt>
    <dgm:pt modelId="{8713FAAE-A94E-4C45-80CC-D0CADC2C45F5}" type="pres">
      <dgm:prSet presAssocID="{6EC236B8-3DCD-4D3B-BA1A-4DDB2D1D0501}" presName="composite" presStyleCnt="0"/>
      <dgm:spPr/>
    </dgm:pt>
    <dgm:pt modelId="{42647E7A-7F8D-43C5-B7AA-DB1A84D62562}" type="pres">
      <dgm:prSet presAssocID="{6EC236B8-3DCD-4D3B-BA1A-4DDB2D1D0501}" presName="Parent1" presStyleLbl="alignNode1" presStyleIdx="2" presStyleCnt="3" custScaleX="706239">
        <dgm:presLayoutVars>
          <dgm:chMax val="1"/>
          <dgm:chPref val="1"/>
          <dgm:bulletEnabled val="1"/>
        </dgm:presLayoutVars>
      </dgm:prSet>
      <dgm:spPr/>
    </dgm:pt>
    <dgm:pt modelId="{6459495F-68A2-4439-A9B3-5DDACF24ECD9}" type="pres">
      <dgm:prSet presAssocID="{6EC236B8-3DCD-4D3B-BA1A-4DDB2D1D0501}" presName="Childtext1" presStyleLbl="revTx" presStyleIdx="2" presStyleCnt="3">
        <dgm:presLayoutVars>
          <dgm:chMax val="0"/>
          <dgm:chPref val="0"/>
          <dgm:bulletEnabled/>
        </dgm:presLayoutVars>
      </dgm:prSet>
      <dgm:spPr/>
    </dgm:pt>
    <dgm:pt modelId="{DA9415BC-5F5D-427A-8E4A-15DE1DCD00EC}" type="pres">
      <dgm:prSet presAssocID="{6EC236B8-3DCD-4D3B-BA1A-4DDB2D1D0501}" presName="ConnectLine" presStyleLbl="sibTrans1D1" presStyleIdx="2" presStyleCnt="3"/>
      <dgm:spPr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6283014-8366-4F80-A66F-FA0C7794F36F}" type="pres">
      <dgm:prSet presAssocID="{6EC236B8-3DCD-4D3B-BA1A-4DDB2D1D0501}" presName="ConnectLineEnd" presStyleLbl="node1" presStyleIdx="2" presStyleCnt="3"/>
      <dgm:spPr>
        <a:solidFill>
          <a:schemeClr val="bg1">
            <a:lumMod val="75000"/>
          </a:schemeClr>
        </a:solidFill>
        <a:effectLst/>
      </dgm:spPr>
    </dgm:pt>
    <dgm:pt modelId="{AF0F2ED6-BC80-4E40-B2CD-6C12B31151D5}" type="pres">
      <dgm:prSet presAssocID="{6EC236B8-3DCD-4D3B-BA1A-4DDB2D1D0501}" presName="EmptyPane" presStyleCnt="0"/>
      <dgm:spPr/>
    </dgm:pt>
  </dgm:ptLst>
  <dgm:cxnLst>
    <dgm:cxn modelId="{8668B309-818E-4D64-A43A-A3D51BDFF9E4}" srcId="{AB08BA36-A16A-4C16-8F63-9AEE3FB76278}" destId="{5A7CD7F9-CA4B-4E8F-A1BF-F25860D96E9D}" srcOrd="1" destOrd="0" parTransId="{D4EECE8E-3013-448B-9DF7-8C096854C02A}" sibTransId="{22778933-56E6-4E89-B68E-F8578CFE0734}"/>
    <dgm:cxn modelId="{DEBF011F-DBF0-41C7-AD96-98CB1261F1E6}" srcId="{AB08BA36-A16A-4C16-8F63-9AEE3FB76278}" destId="{6EC236B8-3DCD-4D3B-BA1A-4DDB2D1D0501}" srcOrd="2" destOrd="0" parTransId="{A089C88B-5621-431F-9218-EEAA3DB4532B}" sibTransId="{0392B523-7A12-4227-AFCC-1ECAFEDF80F5}"/>
    <dgm:cxn modelId="{56BFC82A-B3C7-4D8B-B364-019866A43DF2}" type="presOf" srcId="{79D5E37C-6EE5-46B4-B136-E5E388C14C15}" destId="{87197975-52CC-4703-B090-3C0D7101D171}" srcOrd="0" destOrd="0" presId="urn:microsoft.com/office/officeart/2016/7/layout/HexagonTimeline"/>
    <dgm:cxn modelId="{37D9742D-B407-42C5-B0AF-29F531C5FE4B}" type="presOf" srcId="{77CFE12A-47BC-4C5B-8B19-9A3624B335DE}" destId="{6459495F-68A2-4439-A9B3-5DDACF24ECD9}" srcOrd="0" destOrd="0" presId="urn:microsoft.com/office/officeart/2016/7/layout/HexagonTimeline"/>
    <dgm:cxn modelId="{EBDB614A-5533-4D48-BD82-CD12634648C8}" type="presOf" srcId="{3E75349A-CDC7-4946-94A4-E34887B449BA}" destId="{95FCF055-303A-4445-9813-7E8E825042F7}" srcOrd="0" destOrd="0" presId="urn:microsoft.com/office/officeart/2016/7/layout/HexagonTimeline"/>
    <dgm:cxn modelId="{F8DCE64F-0CDA-4F47-A51D-A37BFD6B9D59}" type="presOf" srcId="{AB08BA36-A16A-4C16-8F63-9AEE3FB76278}" destId="{BA270F43-0C36-4246-8BB8-6065D927DFD3}" srcOrd="0" destOrd="0" presId="urn:microsoft.com/office/officeart/2016/7/layout/HexagonTimeline"/>
    <dgm:cxn modelId="{CD5F7384-F42E-47EB-A5DD-AC4847277DA6}" srcId="{5A7CD7F9-CA4B-4E8F-A1BF-F25860D96E9D}" destId="{721865A7-48DF-48AF-B013-2706AB04AECB}" srcOrd="0" destOrd="0" parTransId="{9867F13E-F6DE-45B4-9F66-F9748662E707}" sibTransId="{C10D6369-C1DA-4ABD-A9C2-1793F41241FC}"/>
    <dgm:cxn modelId="{BBC024AB-6643-4926-91A5-93900D44CDD9}" type="presOf" srcId="{721865A7-48DF-48AF-B013-2706AB04AECB}" destId="{6C70F55F-492B-43E5-837C-20655AECEE3D}" srcOrd="0" destOrd="0" presId="urn:microsoft.com/office/officeart/2016/7/layout/HexagonTimeline"/>
    <dgm:cxn modelId="{BCE39BB1-C22E-497B-987C-BCBDA5A4375D}" srcId="{AB08BA36-A16A-4C16-8F63-9AEE3FB76278}" destId="{79D5E37C-6EE5-46B4-B136-E5E388C14C15}" srcOrd="0" destOrd="0" parTransId="{BE57F84A-B207-4C0D-8E09-A4D38A4F8E76}" sibTransId="{5D7642E4-C295-4232-A0B9-FFB60ECA314A}"/>
    <dgm:cxn modelId="{87C2CCCD-2503-438C-8922-672436A9A51E}" srcId="{79D5E37C-6EE5-46B4-B136-E5E388C14C15}" destId="{3E75349A-CDC7-4946-94A4-E34887B449BA}" srcOrd="0" destOrd="0" parTransId="{6A082C22-5B54-4131-AEF5-F8B4CD621D35}" sibTransId="{18BA5848-4D28-4878-98D0-6627678AB161}"/>
    <dgm:cxn modelId="{E619F6D2-AB4E-4568-AA0D-DD5B723984E4}" srcId="{6EC236B8-3DCD-4D3B-BA1A-4DDB2D1D0501}" destId="{77CFE12A-47BC-4C5B-8B19-9A3624B335DE}" srcOrd="0" destOrd="0" parTransId="{EA77DA41-DCDA-4F52-8093-032D4584C46B}" sibTransId="{2063576C-C2E8-4611-9778-BA81802BB256}"/>
    <dgm:cxn modelId="{5F68CEE0-D8AC-420D-A3D8-E0DBA8791EB8}" type="presOf" srcId="{5A7CD7F9-CA4B-4E8F-A1BF-F25860D96E9D}" destId="{26B4BD2F-FDF2-43F2-B16B-BEB2D2725732}" srcOrd="0" destOrd="0" presId="urn:microsoft.com/office/officeart/2016/7/layout/HexagonTimeline"/>
    <dgm:cxn modelId="{AD80E6F2-38FF-45B8-94E2-E6E589FE6739}" type="presOf" srcId="{6EC236B8-3DCD-4D3B-BA1A-4DDB2D1D0501}" destId="{42647E7A-7F8D-43C5-B7AA-DB1A84D62562}" srcOrd="0" destOrd="0" presId="urn:microsoft.com/office/officeart/2016/7/layout/HexagonTimeline"/>
    <dgm:cxn modelId="{B88E1EBD-801F-4C31-BE75-DBBD8A06DC99}" type="presParOf" srcId="{BA270F43-0C36-4246-8BB8-6065D927DFD3}" destId="{DB77968F-28AC-402A-ADE0-64611B01B33F}" srcOrd="0" destOrd="0" presId="urn:microsoft.com/office/officeart/2016/7/layout/HexagonTimeline"/>
    <dgm:cxn modelId="{D2B6F50D-D050-47D7-87AB-B741677EF213}" type="presParOf" srcId="{DB77968F-28AC-402A-ADE0-64611B01B33F}" destId="{87197975-52CC-4703-B090-3C0D7101D171}" srcOrd="0" destOrd="0" presId="urn:microsoft.com/office/officeart/2016/7/layout/HexagonTimeline"/>
    <dgm:cxn modelId="{E7B89C9F-BC39-4F7E-B9F4-FCD18352F6D1}" type="presParOf" srcId="{DB77968F-28AC-402A-ADE0-64611B01B33F}" destId="{95FCF055-303A-4445-9813-7E8E825042F7}" srcOrd="1" destOrd="0" presId="urn:microsoft.com/office/officeart/2016/7/layout/HexagonTimeline"/>
    <dgm:cxn modelId="{B66F869E-BCF8-434A-977B-F92DEBD2D74E}" type="presParOf" srcId="{DB77968F-28AC-402A-ADE0-64611B01B33F}" destId="{D01E2BCD-A874-4A1C-89AC-5538E4157620}" srcOrd="2" destOrd="0" presId="urn:microsoft.com/office/officeart/2016/7/layout/HexagonTimeline"/>
    <dgm:cxn modelId="{DEA4149D-1D31-4367-AAA4-C3A793C12B52}" type="presParOf" srcId="{DB77968F-28AC-402A-ADE0-64611B01B33F}" destId="{42FDB9A9-E4A8-41C4-8D31-90A173B96E5C}" srcOrd="3" destOrd="0" presId="urn:microsoft.com/office/officeart/2016/7/layout/HexagonTimeline"/>
    <dgm:cxn modelId="{02E1726A-92D2-42E5-B2C8-D25A44469517}" type="presParOf" srcId="{DB77968F-28AC-402A-ADE0-64611B01B33F}" destId="{3D54F6D0-2057-4B25-8365-ED10A3FE5FAC}" srcOrd="4" destOrd="0" presId="urn:microsoft.com/office/officeart/2016/7/layout/HexagonTimeline"/>
    <dgm:cxn modelId="{49F734AF-39AD-4CCA-B2FA-9633454D1D8D}" type="presParOf" srcId="{BA270F43-0C36-4246-8BB8-6065D927DFD3}" destId="{9B8552CD-49EF-4C0D-A1E0-14E2B93937C6}" srcOrd="1" destOrd="0" presId="urn:microsoft.com/office/officeart/2016/7/layout/HexagonTimeline"/>
    <dgm:cxn modelId="{E0AE7E7D-B690-4553-A347-052F2D67E1C7}" type="presParOf" srcId="{BA270F43-0C36-4246-8BB8-6065D927DFD3}" destId="{B9613699-D389-47DE-94A2-9874595052A1}" srcOrd="2" destOrd="0" presId="urn:microsoft.com/office/officeart/2016/7/layout/HexagonTimeline"/>
    <dgm:cxn modelId="{549A0D3D-F32A-4EB0-B8A9-B6A9E9177C3A}" type="presParOf" srcId="{B9613699-D389-47DE-94A2-9874595052A1}" destId="{26B4BD2F-FDF2-43F2-B16B-BEB2D2725732}" srcOrd="0" destOrd="0" presId="urn:microsoft.com/office/officeart/2016/7/layout/HexagonTimeline"/>
    <dgm:cxn modelId="{2BF5E4F5-C1B7-457A-AAE7-8385CAD99FC1}" type="presParOf" srcId="{B9613699-D389-47DE-94A2-9874595052A1}" destId="{6C70F55F-492B-43E5-837C-20655AECEE3D}" srcOrd="1" destOrd="0" presId="urn:microsoft.com/office/officeart/2016/7/layout/HexagonTimeline"/>
    <dgm:cxn modelId="{63C06404-3690-4964-B886-10BBA95BCCEC}" type="presParOf" srcId="{B9613699-D389-47DE-94A2-9874595052A1}" destId="{EFE2D3E2-1871-4306-945A-082E4C6DFF62}" srcOrd="2" destOrd="0" presId="urn:microsoft.com/office/officeart/2016/7/layout/HexagonTimeline"/>
    <dgm:cxn modelId="{2F2DDBDE-F1FC-41A5-905E-531E19AA631B}" type="presParOf" srcId="{B9613699-D389-47DE-94A2-9874595052A1}" destId="{1FA22CC1-F421-42D7-B327-A0748A5CA8CA}" srcOrd="3" destOrd="0" presId="urn:microsoft.com/office/officeart/2016/7/layout/HexagonTimeline"/>
    <dgm:cxn modelId="{D20EFF5F-B5DA-452C-A36F-6CA0A783032E}" type="presParOf" srcId="{B9613699-D389-47DE-94A2-9874595052A1}" destId="{B9AAF34C-316B-4600-BE86-CE8E2DB2A167}" srcOrd="4" destOrd="0" presId="urn:microsoft.com/office/officeart/2016/7/layout/HexagonTimeline"/>
    <dgm:cxn modelId="{58A13DBD-6EE7-46A3-93A2-57A7073EC670}" type="presParOf" srcId="{BA270F43-0C36-4246-8BB8-6065D927DFD3}" destId="{237EB574-03EA-4B5E-A071-20BFF7A94025}" srcOrd="3" destOrd="0" presId="urn:microsoft.com/office/officeart/2016/7/layout/HexagonTimeline"/>
    <dgm:cxn modelId="{5CFE21CE-9216-4262-88DE-8E74347B84A1}" type="presParOf" srcId="{BA270F43-0C36-4246-8BB8-6065D927DFD3}" destId="{8713FAAE-A94E-4C45-80CC-D0CADC2C45F5}" srcOrd="4" destOrd="0" presId="urn:microsoft.com/office/officeart/2016/7/layout/HexagonTimeline"/>
    <dgm:cxn modelId="{9767D93C-1927-4E18-9B06-9C9922515002}" type="presParOf" srcId="{8713FAAE-A94E-4C45-80CC-D0CADC2C45F5}" destId="{42647E7A-7F8D-43C5-B7AA-DB1A84D62562}" srcOrd="0" destOrd="0" presId="urn:microsoft.com/office/officeart/2016/7/layout/HexagonTimeline"/>
    <dgm:cxn modelId="{A0BC8C4E-9631-4C4D-B1B5-67F3D8039D9D}" type="presParOf" srcId="{8713FAAE-A94E-4C45-80CC-D0CADC2C45F5}" destId="{6459495F-68A2-4439-A9B3-5DDACF24ECD9}" srcOrd="1" destOrd="0" presId="urn:microsoft.com/office/officeart/2016/7/layout/HexagonTimeline"/>
    <dgm:cxn modelId="{2AC3F135-61F4-4121-93E8-68BCF3AE7F1F}" type="presParOf" srcId="{8713FAAE-A94E-4C45-80CC-D0CADC2C45F5}" destId="{DA9415BC-5F5D-427A-8E4A-15DE1DCD00EC}" srcOrd="2" destOrd="0" presId="urn:microsoft.com/office/officeart/2016/7/layout/HexagonTimeline"/>
    <dgm:cxn modelId="{2B07FAA7-1259-4427-830E-DC787E62C767}" type="presParOf" srcId="{8713FAAE-A94E-4C45-80CC-D0CADC2C45F5}" destId="{66283014-8366-4F80-A66F-FA0C7794F36F}" srcOrd="3" destOrd="0" presId="urn:microsoft.com/office/officeart/2016/7/layout/HexagonTimeline"/>
    <dgm:cxn modelId="{3CACEA81-F876-4956-86AA-EB1B446D4EE8}" type="presParOf" srcId="{8713FAAE-A94E-4C45-80CC-D0CADC2C45F5}" destId="{AF0F2ED6-BC80-4E40-B2CD-6C12B31151D5}" srcOrd="4" destOrd="0" presId="urn:microsoft.com/office/officeart/2016/7/layout/Hexago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13308D-905B-4DD2-AE8B-A547F83C525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7E0885-2096-4270-BC29-7C0C3F891FBB}">
      <dgm:prSet custT="1"/>
      <dgm:spPr/>
      <dgm:t>
        <a:bodyPr/>
        <a:lstStyle/>
        <a:p>
          <a:pPr>
            <a:defRPr cap="all"/>
          </a:pPr>
          <a:r>
            <a:rPr lang="es-MX" sz="2000" cap="none" dirty="0"/>
            <a:t>Considera que </a:t>
          </a:r>
          <a:r>
            <a:rPr lang="es-MX" sz="2000" b="1" cap="none" dirty="0"/>
            <a:t>el enfoque tecnocrático </a:t>
          </a:r>
          <a:r>
            <a:rPr lang="es-MX" sz="2000" cap="none" dirty="0"/>
            <a:t>en el diseño curricular es una clara manifestación de como la educación a sido despojada de su dimensión social y política.</a:t>
          </a:r>
          <a:endParaRPr lang="en-US" sz="2000" cap="none" dirty="0"/>
        </a:p>
      </dgm:t>
    </dgm:pt>
    <dgm:pt modelId="{AB9F77A8-D283-4FDB-A2A1-2C741E4332BC}" type="parTrans" cxnId="{ECEC401E-D50A-4FF0-A2EF-2F9DFC4463D8}">
      <dgm:prSet/>
      <dgm:spPr/>
      <dgm:t>
        <a:bodyPr/>
        <a:lstStyle/>
        <a:p>
          <a:endParaRPr lang="en-US"/>
        </a:p>
      </dgm:t>
    </dgm:pt>
    <dgm:pt modelId="{DF52C60D-2BCB-4373-9E1F-360E9360D9BD}" type="sibTrans" cxnId="{ECEC401E-D50A-4FF0-A2EF-2F9DFC4463D8}">
      <dgm:prSet/>
      <dgm:spPr/>
      <dgm:t>
        <a:bodyPr/>
        <a:lstStyle/>
        <a:p>
          <a:endParaRPr lang="en-US"/>
        </a:p>
      </dgm:t>
    </dgm:pt>
    <dgm:pt modelId="{CF11D827-E90B-48AF-B1DD-741AAC6D43B3}">
      <dgm:prSet custT="1"/>
      <dgm:spPr/>
      <dgm:t>
        <a:bodyPr/>
        <a:lstStyle/>
        <a:p>
          <a:pPr>
            <a:defRPr cap="all"/>
          </a:pPr>
          <a:r>
            <a:rPr lang="es-MX" sz="2000" b="1" cap="none" dirty="0"/>
            <a:t>El currículo oculto</a:t>
          </a:r>
          <a:r>
            <a:rPr lang="es-MX" sz="2000" cap="none" dirty="0"/>
            <a:t>: normas, creencias y valores no declarados que se transmiten a los estudiantes a través de las rutinas y las relaciones sociales en la escuela. </a:t>
          </a:r>
          <a:endParaRPr lang="en-US" sz="2000" cap="none" dirty="0"/>
        </a:p>
      </dgm:t>
    </dgm:pt>
    <dgm:pt modelId="{BA12621F-987E-4CFF-A02A-59BB010585D0}" type="parTrans" cxnId="{7A728A8E-612E-42F0-AFE2-E9C42119BD90}">
      <dgm:prSet/>
      <dgm:spPr/>
      <dgm:t>
        <a:bodyPr/>
        <a:lstStyle/>
        <a:p>
          <a:endParaRPr lang="en-US"/>
        </a:p>
      </dgm:t>
    </dgm:pt>
    <dgm:pt modelId="{49EE8085-E28A-47B4-A67F-F63AD01024D5}" type="sibTrans" cxnId="{7A728A8E-612E-42F0-AFE2-E9C42119BD90}">
      <dgm:prSet/>
      <dgm:spPr/>
      <dgm:t>
        <a:bodyPr/>
        <a:lstStyle/>
        <a:p>
          <a:endParaRPr lang="en-US"/>
        </a:p>
      </dgm:t>
    </dgm:pt>
    <dgm:pt modelId="{9E313509-0CB3-4875-ADB5-00F6CA9CC885}" type="pres">
      <dgm:prSet presAssocID="{5913308D-905B-4DD2-AE8B-A547F83C525D}" presName="root" presStyleCnt="0">
        <dgm:presLayoutVars>
          <dgm:dir/>
          <dgm:resizeHandles val="exact"/>
        </dgm:presLayoutVars>
      </dgm:prSet>
      <dgm:spPr/>
    </dgm:pt>
    <dgm:pt modelId="{F1520590-3CB9-4F56-9F62-CEFF61D19874}" type="pres">
      <dgm:prSet presAssocID="{E97E0885-2096-4270-BC29-7C0C3F891FBB}" presName="compNode" presStyleCnt="0"/>
      <dgm:spPr/>
    </dgm:pt>
    <dgm:pt modelId="{F47F895A-AB5C-4D30-B8F3-27FDA792836E}" type="pres">
      <dgm:prSet presAssocID="{E97E0885-2096-4270-BC29-7C0C3F891FBB}" presName="iconBgRect" presStyleLbl="bgShp" presStyleIdx="0" presStyleCnt="2"/>
      <dgm:spPr/>
    </dgm:pt>
    <dgm:pt modelId="{FE2F545B-0152-4E2D-94BF-128776FCABEF}" type="pres">
      <dgm:prSet presAssocID="{E97E0885-2096-4270-BC29-7C0C3F891FB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de clases"/>
        </a:ext>
      </dgm:extLst>
    </dgm:pt>
    <dgm:pt modelId="{E4AF58A0-1A60-4C00-AA3C-893E222386E6}" type="pres">
      <dgm:prSet presAssocID="{E97E0885-2096-4270-BC29-7C0C3F891FBB}" presName="spaceRect" presStyleCnt="0"/>
      <dgm:spPr/>
    </dgm:pt>
    <dgm:pt modelId="{97E0B01A-7293-4AB3-AA33-719C4F9F59A3}" type="pres">
      <dgm:prSet presAssocID="{E97E0885-2096-4270-BC29-7C0C3F891FBB}" presName="textRect" presStyleLbl="revTx" presStyleIdx="0" presStyleCnt="2">
        <dgm:presLayoutVars>
          <dgm:chMax val="1"/>
          <dgm:chPref val="1"/>
        </dgm:presLayoutVars>
      </dgm:prSet>
      <dgm:spPr/>
    </dgm:pt>
    <dgm:pt modelId="{20C874D0-0256-444C-9B7E-46F3338866AC}" type="pres">
      <dgm:prSet presAssocID="{DF52C60D-2BCB-4373-9E1F-360E9360D9BD}" presName="sibTrans" presStyleCnt="0"/>
      <dgm:spPr/>
    </dgm:pt>
    <dgm:pt modelId="{CA16D738-30D0-4659-8C8C-7A4070C3CAE6}" type="pres">
      <dgm:prSet presAssocID="{CF11D827-E90B-48AF-B1DD-741AAC6D43B3}" presName="compNode" presStyleCnt="0"/>
      <dgm:spPr/>
    </dgm:pt>
    <dgm:pt modelId="{EA15BA45-362F-4F7D-A1A8-803CC5C6887D}" type="pres">
      <dgm:prSet presAssocID="{CF11D827-E90B-48AF-B1DD-741AAC6D43B3}" presName="iconBgRect" presStyleLbl="bgShp" presStyleIdx="1" presStyleCnt="2"/>
      <dgm:spPr/>
    </dgm:pt>
    <dgm:pt modelId="{2DF422EC-0FA1-4EB9-8AFA-3A518DB53A13}" type="pres">
      <dgm:prSet presAssocID="{CF11D827-E90B-48AF-B1DD-741AAC6D43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873E9F05-1D26-497C-8952-38E3BD5A6EE9}" type="pres">
      <dgm:prSet presAssocID="{CF11D827-E90B-48AF-B1DD-741AAC6D43B3}" presName="spaceRect" presStyleCnt="0"/>
      <dgm:spPr/>
    </dgm:pt>
    <dgm:pt modelId="{4FA50C18-0747-47E0-BAEE-4A052FCD0A47}" type="pres">
      <dgm:prSet presAssocID="{CF11D827-E90B-48AF-B1DD-741AAC6D43B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349010D-BDF0-4E93-BD9B-06D7F6FC3B5C}" type="presOf" srcId="{E97E0885-2096-4270-BC29-7C0C3F891FBB}" destId="{97E0B01A-7293-4AB3-AA33-719C4F9F59A3}" srcOrd="0" destOrd="0" presId="urn:microsoft.com/office/officeart/2018/5/layout/IconCircleLabelList"/>
    <dgm:cxn modelId="{ECEC401E-D50A-4FF0-A2EF-2F9DFC4463D8}" srcId="{5913308D-905B-4DD2-AE8B-A547F83C525D}" destId="{E97E0885-2096-4270-BC29-7C0C3F891FBB}" srcOrd="0" destOrd="0" parTransId="{AB9F77A8-D283-4FDB-A2A1-2C741E4332BC}" sibTransId="{DF52C60D-2BCB-4373-9E1F-360E9360D9BD}"/>
    <dgm:cxn modelId="{420A643A-5A4B-430A-9D98-A0AB0F8201E0}" type="presOf" srcId="{CF11D827-E90B-48AF-B1DD-741AAC6D43B3}" destId="{4FA50C18-0747-47E0-BAEE-4A052FCD0A47}" srcOrd="0" destOrd="0" presId="urn:microsoft.com/office/officeart/2018/5/layout/IconCircleLabelList"/>
    <dgm:cxn modelId="{7A728A8E-612E-42F0-AFE2-E9C42119BD90}" srcId="{5913308D-905B-4DD2-AE8B-A547F83C525D}" destId="{CF11D827-E90B-48AF-B1DD-741AAC6D43B3}" srcOrd="1" destOrd="0" parTransId="{BA12621F-987E-4CFF-A02A-59BB010585D0}" sibTransId="{49EE8085-E28A-47B4-A67F-F63AD01024D5}"/>
    <dgm:cxn modelId="{5574B1E1-162B-456F-9E36-EE2E6525E2E3}" type="presOf" srcId="{5913308D-905B-4DD2-AE8B-A547F83C525D}" destId="{9E313509-0CB3-4875-ADB5-00F6CA9CC885}" srcOrd="0" destOrd="0" presId="urn:microsoft.com/office/officeart/2018/5/layout/IconCircleLabelList"/>
    <dgm:cxn modelId="{EFC03543-A9EB-46BA-9503-65CBD1F9E04D}" type="presParOf" srcId="{9E313509-0CB3-4875-ADB5-00F6CA9CC885}" destId="{F1520590-3CB9-4F56-9F62-CEFF61D19874}" srcOrd="0" destOrd="0" presId="urn:microsoft.com/office/officeart/2018/5/layout/IconCircleLabelList"/>
    <dgm:cxn modelId="{0AA98381-4E95-4E90-8144-5D1AA12D2B6A}" type="presParOf" srcId="{F1520590-3CB9-4F56-9F62-CEFF61D19874}" destId="{F47F895A-AB5C-4D30-B8F3-27FDA792836E}" srcOrd="0" destOrd="0" presId="urn:microsoft.com/office/officeart/2018/5/layout/IconCircleLabelList"/>
    <dgm:cxn modelId="{53D01FD7-2E44-4573-8E61-421D27F68C78}" type="presParOf" srcId="{F1520590-3CB9-4F56-9F62-CEFF61D19874}" destId="{FE2F545B-0152-4E2D-94BF-128776FCABEF}" srcOrd="1" destOrd="0" presId="urn:microsoft.com/office/officeart/2018/5/layout/IconCircleLabelList"/>
    <dgm:cxn modelId="{ECCA8E05-CEE9-4579-8499-1E443C96FD70}" type="presParOf" srcId="{F1520590-3CB9-4F56-9F62-CEFF61D19874}" destId="{E4AF58A0-1A60-4C00-AA3C-893E222386E6}" srcOrd="2" destOrd="0" presId="urn:microsoft.com/office/officeart/2018/5/layout/IconCircleLabelList"/>
    <dgm:cxn modelId="{6283F95C-6568-460A-8E8C-5F8B7533A756}" type="presParOf" srcId="{F1520590-3CB9-4F56-9F62-CEFF61D19874}" destId="{97E0B01A-7293-4AB3-AA33-719C4F9F59A3}" srcOrd="3" destOrd="0" presId="urn:microsoft.com/office/officeart/2018/5/layout/IconCircleLabelList"/>
    <dgm:cxn modelId="{E706D2EA-8727-4BD2-BA99-2535346CB0AD}" type="presParOf" srcId="{9E313509-0CB3-4875-ADB5-00F6CA9CC885}" destId="{20C874D0-0256-444C-9B7E-46F3338866AC}" srcOrd="1" destOrd="0" presId="urn:microsoft.com/office/officeart/2018/5/layout/IconCircleLabelList"/>
    <dgm:cxn modelId="{83308B5E-3B63-4441-9E9E-200675B1F58F}" type="presParOf" srcId="{9E313509-0CB3-4875-ADB5-00F6CA9CC885}" destId="{CA16D738-30D0-4659-8C8C-7A4070C3CAE6}" srcOrd="2" destOrd="0" presId="urn:microsoft.com/office/officeart/2018/5/layout/IconCircleLabelList"/>
    <dgm:cxn modelId="{1E465D25-81A7-49BA-A770-B0EF9513CA6A}" type="presParOf" srcId="{CA16D738-30D0-4659-8C8C-7A4070C3CAE6}" destId="{EA15BA45-362F-4F7D-A1A8-803CC5C6887D}" srcOrd="0" destOrd="0" presId="urn:microsoft.com/office/officeart/2018/5/layout/IconCircleLabelList"/>
    <dgm:cxn modelId="{01317C2F-F543-45ED-857D-8A4A6EEB8C78}" type="presParOf" srcId="{CA16D738-30D0-4659-8C8C-7A4070C3CAE6}" destId="{2DF422EC-0FA1-4EB9-8AFA-3A518DB53A13}" srcOrd="1" destOrd="0" presId="urn:microsoft.com/office/officeart/2018/5/layout/IconCircleLabelList"/>
    <dgm:cxn modelId="{74202B92-7A8C-4C2F-B227-A48D4B25E0AD}" type="presParOf" srcId="{CA16D738-30D0-4659-8C8C-7A4070C3CAE6}" destId="{873E9F05-1D26-497C-8952-38E3BD5A6EE9}" srcOrd="2" destOrd="0" presId="urn:microsoft.com/office/officeart/2018/5/layout/IconCircleLabelList"/>
    <dgm:cxn modelId="{214756E8-6CCB-495D-A6C6-2B508EDA6664}" type="presParOf" srcId="{CA16D738-30D0-4659-8C8C-7A4070C3CAE6}" destId="{4FA50C18-0747-47E0-BAEE-4A052FCD0A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E4499-2410-43BA-B667-9249448EEE9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8F94A0-AF2B-4637-980A-F67FBB1D18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2400" dirty="0"/>
            <a:t>Ve a la  educación como forma de </a:t>
          </a:r>
          <a:r>
            <a:rPr lang="es-MX" sz="2400" b="1" dirty="0"/>
            <a:t>esperanza educada</a:t>
          </a:r>
          <a:r>
            <a:rPr lang="es-MX" sz="2400" dirty="0"/>
            <a:t>.</a:t>
          </a:r>
          <a:endParaRPr lang="en-US" sz="2400" dirty="0"/>
        </a:p>
      </dgm:t>
    </dgm:pt>
    <dgm:pt modelId="{8D6FB28D-5C3E-4461-A94C-BB8438A83F91}" type="parTrans" cxnId="{960749F9-79C3-460D-A9ED-F4BACD34B190}">
      <dgm:prSet/>
      <dgm:spPr/>
      <dgm:t>
        <a:bodyPr/>
        <a:lstStyle/>
        <a:p>
          <a:endParaRPr lang="en-US" sz="2400"/>
        </a:p>
      </dgm:t>
    </dgm:pt>
    <dgm:pt modelId="{43018D47-B637-43AE-9677-73A7D9D585C2}" type="sibTrans" cxnId="{960749F9-79C3-460D-A9ED-F4BACD34B190}">
      <dgm:prSet/>
      <dgm:spPr/>
      <dgm:t>
        <a:bodyPr/>
        <a:lstStyle/>
        <a:p>
          <a:endParaRPr lang="en-US" sz="2400"/>
        </a:p>
      </dgm:t>
    </dgm:pt>
    <dgm:pt modelId="{34112998-2919-4148-A157-AC03D8B7183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2400" dirty="0"/>
            <a:t>Los jóvenes deben </a:t>
          </a:r>
          <a:r>
            <a:rPr lang="es-MX" sz="2400" b="1" dirty="0"/>
            <a:t>alzar sus voces colectivas </a:t>
          </a:r>
          <a:r>
            <a:rPr lang="es-MX" sz="2400" dirty="0"/>
            <a:t>contra la influencia de las corporaciones que están inundando las sociedades con una cultura de guerra, consumismo, comercio y privatización</a:t>
          </a:r>
          <a:endParaRPr lang="en-US" sz="2400" dirty="0"/>
        </a:p>
      </dgm:t>
    </dgm:pt>
    <dgm:pt modelId="{AE258632-9AD0-4EE9-801D-678478536B78}" type="parTrans" cxnId="{E0D10F25-A293-49C5-927F-6133AF7F4920}">
      <dgm:prSet/>
      <dgm:spPr/>
      <dgm:t>
        <a:bodyPr/>
        <a:lstStyle/>
        <a:p>
          <a:endParaRPr lang="en-US" sz="2400"/>
        </a:p>
      </dgm:t>
    </dgm:pt>
    <dgm:pt modelId="{4DCFF551-ED68-4D26-B836-DF671FF35460}" type="sibTrans" cxnId="{E0D10F25-A293-49C5-927F-6133AF7F4920}">
      <dgm:prSet/>
      <dgm:spPr/>
      <dgm:t>
        <a:bodyPr/>
        <a:lstStyle/>
        <a:p>
          <a:endParaRPr lang="en-US" sz="2400"/>
        </a:p>
      </dgm:t>
    </dgm:pt>
    <dgm:pt modelId="{22AB6ED2-8732-4EC8-9144-3883013F88A9}" type="pres">
      <dgm:prSet presAssocID="{DF4E4499-2410-43BA-B667-9249448EEE9C}" presName="root" presStyleCnt="0">
        <dgm:presLayoutVars>
          <dgm:dir/>
          <dgm:resizeHandles val="exact"/>
        </dgm:presLayoutVars>
      </dgm:prSet>
      <dgm:spPr/>
    </dgm:pt>
    <dgm:pt modelId="{7C89BC7B-8116-403B-B35F-DDB758C2E795}" type="pres">
      <dgm:prSet presAssocID="{2D8F94A0-AF2B-4637-980A-F67FBB1D189F}" presName="compNode" presStyleCnt="0"/>
      <dgm:spPr/>
    </dgm:pt>
    <dgm:pt modelId="{142536F3-A3C8-484D-A446-5A9750A4FF89}" type="pres">
      <dgm:prSet presAssocID="{2D8F94A0-AF2B-4637-980A-F67FBB1D189F}" presName="bgRect" presStyleLbl="bgShp" presStyleIdx="0" presStyleCnt="2"/>
      <dgm:spPr/>
    </dgm:pt>
    <dgm:pt modelId="{041D5444-AE3D-4423-AB2C-972FE37E8072}" type="pres">
      <dgm:prSet presAssocID="{2D8F94A0-AF2B-4637-980A-F67FBB1D18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93FA1760-A46B-48A6-9B26-97017E3BF4E8}" type="pres">
      <dgm:prSet presAssocID="{2D8F94A0-AF2B-4637-980A-F67FBB1D189F}" presName="spaceRect" presStyleCnt="0"/>
      <dgm:spPr/>
    </dgm:pt>
    <dgm:pt modelId="{FAB0D5F5-3129-4CCC-8118-D62010B2F327}" type="pres">
      <dgm:prSet presAssocID="{2D8F94A0-AF2B-4637-980A-F67FBB1D189F}" presName="parTx" presStyleLbl="revTx" presStyleIdx="0" presStyleCnt="2">
        <dgm:presLayoutVars>
          <dgm:chMax val="0"/>
          <dgm:chPref val="0"/>
        </dgm:presLayoutVars>
      </dgm:prSet>
      <dgm:spPr/>
    </dgm:pt>
    <dgm:pt modelId="{EF6AC95D-41C5-4DBE-BBC1-3115C34A7D37}" type="pres">
      <dgm:prSet presAssocID="{43018D47-B637-43AE-9677-73A7D9D585C2}" presName="sibTrans" presStyleCnt="0"/>
      <dgm:spPr/>
    </dgm:pt>
    <dgm:pt modelId="{C918C23E-C3A5-4423-A7D2-88E803F5C9F6}" type="pres">
      <dgm:prSet presAssocID="{34112998-2919-4148-A157-AC03D8B71835}" presName="compNode" presStyleCnt="0"/>
      <dgm:spPr/>
    </dgm:pt>
    <dgm:pt modelId="{609AC029-5A50-4467-ACC9-3101F413C8EA}" type="pres">
      <dgm:prSet presAssocID="{34112998-2919-4148-A157-AC03D8B71835}" presName="bgRect" presStyleLbl="bgShp" presStyleIdx="1" presStyleCnt="2"/>
      <dgm:spPr/>
    </dgm:pt>
    <dgm:pt modelId="{F5F9197E-B0DA-4523-9155-3D1C3BFA77D2}" type="pres">
      <dgm:prSet presAssocID="{34112998-2919-4148-A157-AC03D8B718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DC855FC5-8A98-4E51-83FA-74A16F82073A}" type="pres">
      <dgm:prSet presAssocID="{34112998-2919-4148-A157-AC03D8B71835}" presName="spaceRect" presStyleCnt="0"/>
      <dgm:spPr/>
    </dgm:pt>
    <dgm:pt modelId="{715961C1-52D2-4E3C-B2FC-64BBBBFAA671}" type="pres">
      <dgm:prSet presAssocID="{34112998-2919-4148-A157-AC03D8B718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0D10F25-A293-49C5-927F-6133AF7F4920}" srcId="{DF4E4499-2410-43BA-B667-9249448EEE9C}" destId="{34112998-2919-4148-A157-AC03D8B71835}" srcOrd="1" destOrd="0" parTransId="{AE258632-9AD0-4EE9-801D-678478536B78}" sibTransId="{4DCFF551-ED68-4D26-B836-DF671FF35460}"/>
    <dgm:cxn modelId="{1B438F34-0B6B-4D1B-95C6-6130CA6BCBFC}" type="presOf" srcId="{34112998-2919-4148-A157-AC03D8B71835}" destId="{715961C1-52D2-4E3C-B2FC-64BBBBFAA671}" srcOrd="0" destOrd="0" presId="urn:microsoft.com/office/officeart/2018/2/layout/IconVerticalSolidList"/>
    <dgm:cxn modelId="{A712003B-237B-405A-88E5-362E0DF70C60}" type="presOf" srcId="{DF4E4499-2410-43BA-B667-9249448EEE9C}" destId="{22AB6ED2-8732-4EC8-9144-3883013F88A9}" srcOrd="0" destOrd="0" presId="urn:microsoft.com/office/officeart/2018/2/layout/IconVerticalSolidList"/>
    <dgm:cxn modelId="{24A8FA97-D67F-45E1-8E0D-58590BCAC0F7}" type="presOf" srcId="{2D8F94A0-AF2B-4637-980A-F67FBB1D189F}" destId="{FAB0D5F5-3129-4CCC-8118-D62010B2F327}" srcOrd="0" destOrd="0" presId="urn:microsoft.com/office/officeart/2018/2/layout/IconVerticalSolidList"/>
    <dgm:cxn modelId="{960749F9-79C3-460D-A9ED-F4BACD34B190}" srcId="{DF4E4499-2410-43BA-B667-9249448EEE9C}" destId="{2D8F94A0-AF2B-4637-980A-F67FBB1D189F}" srcOrd="0" destOrd="0" parTransId="{8D6FB28D-5C3E-4461-A94C-BB8438A83F91}" sibTransId="{43018D47-B637-43AE-9677-73A7D9D585C2}"/>
    <dgm:cxn modelId="{C48B8177-2089-4C76-8663-1FB73C24FD43}" type="presParOf" srcId="{22AB6ED2-8732-4EC8-9144-3883013F88A9}" destId="{7C89BC7B-8116-403B-B35F-DDB758C2E795}" srcOrd="0" destOrd="0" presId="urn:microsoft.com/office/officeart/2018/2/layout/IconVerticalSolidList"/>
    <dgm:cxn modelId="{F2B58790-16CC-4501-9170-AEEB8D0F88B3}" type="presParOf" srcId="{7C89BC7B-8116-403B-B35F-DDB758C2E795}" destId="{142536F3-A3C8-484D-A446-5A9750A4FF89}" srcOrd="0" destOrd="0" presId="urn:microsoft.com/office/officeart/2018/2/layout/IconVerticalSolidList"/>
    <dgm:cxn modelId="{FE633926-E33E-4851-AC76-D64B906F804B}" type="presParOf" srcId="{7C89BC7B-8116-403B-B35F-DDB758C2E795}" destId="{041D5444-AE3D-4423-AB2C-972FE37E8072}" srcOrd="1" destOrd="0" presId="urn:microsoft.com/office/officeart/2018/2/layout/IconVerticalSolidList"/>
    <dgm:cxn modelId="{DDE24B35-73B5-4016-85D3-255C85F8C86E}" type="presParOf" srcId="{7C89BC7B-8116-403B-B35F-DDB758C2E795}" destId="{93FA1760-A46B-48A6-9B26-97017E3BF4E8}" srcOrd="2" destOrd="0" presId="urn:microsoft.com/office/officeart/2018/2/layout/IconVerticalSolidList"/>
    <dgm:cxn modelId="{FD48547C-428D-4093-8198-633BDCD471EA}" type="presParOf" srcId="{7C89BC7B-8116-403B-B35F-DDB758C2E795}" destId="{FAB0D5F5-3129-4CCC-8118-D62010B2F327}" srcOrd="3" destOrd="0" presId="urn:microsoft.com/office/officeart/2018/2/layout/IconVerticalSolidList"/>
    <dgm:cxn modelId="{1241326B-D0C4-4011-80C9-3B1061CA75AE}" type="presParOf" srcId="{22AB6ED2-8732-4EC8-9144-3883013F88A9}" destId="{EF6AC95D-41C5-4DBE-BBC1-3115C34A7D37}" srcOrd="1" destOrd="0" presId="urn:microsoft.com/office/officeart/2018/2/layout/IconVerticalSolidList"/>
    <dgm:cxn modelId="{1B03A3F1-E4E2-4C57-BBB5-51F60AFAA7DF}" type="presParOf" srcId="{22AB6ED2-8732-4EC8-9144-3883013F88A9}" destId="{C918C23E-C3A5-4423-A7D2-88E803F5C9F6}" srcOrd="2" destOrd="0" presId="urn:microsoft.com/office/officeart/2018/2/layout/IconVerticalSolidList"/>
    <dgm:cxn modelId="{5C972172-01DD-4A7A-9B73-743AF14B60FF}" type="presParOf" srcId="{C918C23E-C3A5-4423-A7D2-88E803F5C9F6}" destId="{609AC029-5A50-4467-ACC9-3101F413C8EA}" srcOrd="0" destOrd="0" presId="urn:microsoft.com/office/officeart/2018/2/layout/IconVerticalSolidList"/>
    <dgm:cxn modelId="{4D7751FD-12C1-49A5-B132-F571FA7C26FD}" type="presParOf" srcId="{C918C23E-C3A5-4423-A7D2-88E803F5C9F6}" destId="{F5F9197E-B0DA-4523-9155-3D1C3BFA77D2}" srcOrd="1" destOrd="0" presId="urn:microsoft.com/office/officeart/2018/2/layout/IconVerticalSolidList"/>
    <dgm:cxn modelId="{64C7CA20-FF11-49DF-B9B9-D91C9B0F5A2D}" type="presParOf" srcId="{C918C23E-C3A5-4423-A7D2-88E803F5C9F6}" destId="{DC855FC5-8A98-4E51-83FA-74A16F82073A}" srcOrd="2" destOrd="0" presId="urn:microsoft.com/office/officeart/2018/2/layout/IconVerticalSolidList"/>
    <dgm:cxn modelId="{A33DF218-4667-4C94-8BA4-B3E9801C91D6}" type="presParOf" srcId="{C918C23E-C3A5-4423-A7D2-88E803F5C9F6}" destId="{715961C1-52D2-4E3C-B2FC-64BBBBFAA6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5601B-26CB-4985-BF05-040C50AFBED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8F0BB3C-2918-425E-81CA-7FD24B4684D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800" b="1" dirty="0"/>
        </a:p>
        <a:p>
          <a:pPr>
            <a:lnSpc>
              <a:spcPct val="100000"/>
            </a:lnSpc>
          </a:pPr>
          <a:r>
            <a:rPr lang="es-MX" dirty="0"/>
            <a:t>Implica </a:t>
          </a:r>
          <a:r>
            <a:rPr lang="es-MX" b="1" dirty="0"/>
            <a:t>educar a los estudiantes </a:t>
          </a:r>
          <a:r>
            <a:rPr lang="es-MX" dirty="0"/>
            <a:t>para que cuestionen de manera crítica las instituciones, políticas y valores que dan forma a sus vidas, así como para que se conviertan en </a:t>
          </a:r>
          <a:r>
            <a:rPr lang="es-MX" b="1" dirty="0"/>
            <a:t>agentes comprometidos con la sociedad</a:t>
          </a:r>
          <a:endParaRPr lang="en-US" b="1" dirty="0"/>
        </a:p>
      </dgm:t>
    </dgm:pt>
    <dgm:pt modelId="{5B0A89E2-6009-4613-952D-785298DEA55A}" type="parTrans" cxnId="{0A6A9134-895A-42FC-B5F5-480E27364E49}">
      <dgm:prSet/>
      <dgm:spPr/>
      <dgm:t>
        <a:bodyPr/>
        <a:lstStyle/>
        <a:p>
          <a:endParaRPr lang="en-US"/>
        </a:p>
      </dgm:t>
    </dgm:pt>
    <dgm:pt modelId="{DC24F03C-727F-4DF2-A92A-8C81D73017F3}" type="sibTrans" cxnId="{0A6A9134-895A-42FC-B5F5-480E27364E49}">
      <dgm:prSet/>
      <dgm:spPr/>
      <dgm:t>
        <a:bodyPr/>
        <a:lstStyle/>
        <a:p>
          <a:endParaRPr lang="en-US"/>
        </a:p>
      </dgm:t>
    </dgm:pt>
    <dgm:pt modelId="{EBBC9C2C-2A9E-46AE-B804-938452BAC7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/>
            <a:t>La educación es un acto de </a:t>
          </a:r>
          <a:r>
            <a:rPr lang="es-MX" sz="1800" b="1" dirty="0"/>
            <a:t>intervención en el mundo</a:t>
          </a:r>
          <a:r>
            <a:rPr lang="es-MX" sz="1800" dirty="0"/>
            <a:t> que tiene como objetivo último la creación de una sociedad más justa, democrática y humana.</a:t>
          </a:r>
          <a:endParaRPr lang="en-US" sz="1800" dirty="0"/>
        </a:p>
      </dgm:t>
    </dgm:pt>
    <dgm:pt modelId="{204787D2-9D81-43A0-A01D-5FDEFBFB7B2F}" type="parTrans" cxnId="{06807DF0-96CF-47F0-B2DA-F1458A92FCBC}">
      <dgm:prSet/>
      <dgm:spPr/>
      <dgm:t>
        <a:bodyPr/>
        <a:lstStyle/>
        <a:p>
          <a:endParaRPr lang="en-US"/>
        </a:p>
      </dgm:t>
    </dgm:pt>
    <dgm:pt modelId="{6E18EB9E-3C6A-4321-9061-E8A63EE2D065}" type="sibTrans" cxnId="{06807DF0-96CF-47F0-B2DA-F1458A92FCBC}">
      <dgm:prSet/>
      <dgm:spPr/>
      <dgm:t>
        <a:bodyPr/>
        <a:lstStyle/>
        <a:p>
          <a:endParaRPr lang="en-US"/>
        </a:p>
      </dgm:t>
    </dgm:pt>
    <dgm:pt modelId="{74DADE3F-1011-4C6C-9CF5-7BD314988ADE}" type="pres">
      <dgm:prSet presAssocID="{89D5601B-26CB-4985-BF05-040C50AFBED0}" presName="root" presStyleCnt="0">
        <dgm:presLayoutVars>
          <dgm:dir/>
          <dgm:resizeHandles val="exact"/>
        </dgm:presLayoutVars>
      </dgm:prSet>
      <dgm:spPr/>
    </dgm:pt>
    <dgm:pt modelId="{059AE8B8-9930-4EAC-8BA4-151D8DEF7414}" type="pres">
      <dgm:prSet presAssocID="{A8F0BB3C-2918-425E-81CA-7FD24B4684DD}" presName="compNode" presStyleCnt="0"/>
      <dgm:spPr/>
    </dgm:pt>
    <dgm:pt modelId="{3273359C-6BD5-4C74-9851-032E25840696}" type="pres">
      <dgm:prSet presAssocID="{A8F0BB3C-2918-425E-81CA-7FD24B4684DD}" presName="bgRect" presStyleLbl="bgShp" presStyleIdx="0" presStyleCnt="2" custScaleY="122682"/>
      <dgm:spPr/>
    </dgm:pt>
    <dgm:pt modelId="{13E7DD58-EB9E-43C2-8E3F-85212D1A7DEE}" type="pres">
      <dgm:prSet presAssocID="{A8F0BB3C-2918-425E-81CA-7FD24B4684D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768A44-75E8-462D-907A-1FBF107952E0}" type="pres">
      <dgm:prSet presAssocID="{A8F0BB3C-2918-425E-81CA-7FD24B4684DD}" presName="spaceRect" presStyleCnt="0"/>
      <dgm:spPr/>
    </dgm:pt>
    <dgm:pt modelId="{5AD24B7C-9082-451D-87C4-B76DEA292A7C}" type="pres">
      <dgm:prSet presAssocID="{A8F0BB3C-2918-425E-81CA-7FD24B4684DD}" presName="parTx" presStyleLbl="revTx" presStyleIdx="0" presStyleCnt="2" custScaleX="123463" custLinFactNeighborX="-5761" custLinFactNeighborY="-17858">
        <dgm:presLayoutVars>
          <dgm:chMax val="0"/>
          <dgm:chPref val="0"/>
        </dgm:presLayoutVars>
      </dgm:prSet>
      <dgm:spPr/>
    </dgm:pt>
    <dgm:pt modelId="{7BB55AEE-33FF-47AA-85DE-830A82075DDA}" type="pres">
      <dgm:prSet presAssocID="{DC24F03C-727F-4DF2-A92A-8C81D73017F3}" presName="sibTrans" presStyleCnt="0"/>
      <dgm:spPr/>
    </dgm:pt>
    <dgm:pt modelId="{5546C03D-EFE6-406A-9C93-47F33B96BE9F}" type="pres">
      <dgm:prSet presAssocID="{EBBC9C2C-2A9E-46AE-B804-938452BAC73A}" presName="compNode" presStyleCnt="0"/>
      <dgm:spPr/>
    </dgm:pt>
    <dgm:pt modelId="{055B0DE0-15CC-41A6-8514-D9C1CEF18DEB}" type="pres">
      <dgm:prSet presAssocID="{EBBC9C2C-2A9E-46AE-B804-938452BAC73A}" presName="bgRect" presStyleLbl="bgShp" presStyleIdx="1" presStyleCnt="2"/>
      <dgm:spPr/>
    </dgm:pt>
    <dgm:pt modelId="{1F06B7B9-FE21-46E4-9AF2-E552EE8CC76C}" type="pres">
      <dgm:prSet presAssocID="{EBBC9C2C-2A9E-46AE-B804-938452BAC7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4281F592-A241-481C-8A7A-C1315B89A0C9}" type="pres">
      <dgm:prSet presAssocID="{EBBC9C2C-2A9E-46AE-B804-938452BAC73A}" presName="spaceRect" presStyleCnt="0"/>
      <dgm:spPr/>
    </dgm:pt>
    <dgm:pt modelId="{687B281B-3ED5-420D-AB2D-40C05E417581}" type="pres">
      <dgm:prSet presAssocID="{EBBC9C2C-2A9E-46AE-B804-938452BAC73A}" presName="parTx" presStyleLbl="revTx" presStyleIdx="1" presStyleCnt="2" custLinFactNeighborX="-3572" custLinFactNeighborY="-4881">
        <dgm:presLayoutVars>
          <dgm:chMax val="0"/>
          <dgm:chPref val="0"/>
        </dgm:presLayoutVars>
      </dgm:prSet>
      <dgm:spPr/>
    </dgm:pt>
  </dgm:ptLst>
  <dgm:cxnLst>
    <dgm:cxn modelId="{487C5C1F-1249-4B63-B7C9-6ECBDAE89149}" type="presOf" srcId="{89D5601B-26CB-4985-BF05-040C50AFBED0}" destId="{74DADE3F-1011-4C6C-9CF5-7BD314988ADE}" srcOrd="0" destOrd="0" presId="urn:microsoft.com/office/officeart/2018/2/layout/IconVerticalSolidList"/>
    <dgm:cxn modelId="{291BA62E-93B2-47DB-B0E3-AA7A5F4300FD}" type="presOf" srcId="{A8F0BB3C-2918-425E-81CA-7FD24B4684DD}" destId="{5AD24B7C-9082-451D-87C4-B76DEA292A7C}" srcOrd="0" destOrd="0" presId="urn:microsoft.com/office/officeart/2018/2/layout/IconVerticalSolidList"/>
    <dgm:cxn modelId="{0A6A9134-895A-42FC-B5F5-480E27364E49}" srcId="{89D5601B-26CB-4985-BF05-040C50AFBED0}" destId="{A8F0BB3C-2918-425E-81CA-7FD24B4684DD}" srcOrd="0" destOrd="0" parTransId="{5B0A89E2-6009-4613-952D-785298DEA55A}" sibTransId="{DC24F03C-727F-4DF2-A92A-8C81D73017F3}"/>
    <dgm:cxn modelId="{A727024F-74A0-4EF6-9C8F-93EDD3EC4427}" type="presOf" srcId="{EBBC9C2C-2A9E-46AE-B804-938452BAC73A}" destId="{687B281B-3ED5-420D-AB2D-40C05E417581}" srcOrd="0" destOrd="0" presId="urn:microsoft.com/office/officeart/2018/2/layout/IconVerticalSolidList"/>
    <dgm:cxn modelId="{06807DF0-96CF-47F0-B2DA-F1458A92FCBC}" srcId="{89D5601B-26CB-4985-BF05-040C50AFBED0}" destId="{EBBC9C2C-2A9E-46AE-B804-938452BAC73A}" srcOrd="1" destOrd="0" parTransId="{204787D2-9D81-43A0-A01D-5FDEFBFB7B2F}" sibTransId="{6E18EB9E-3C6A-4321-9061-E8A63EE2D065}"/>
    <dgm:cxn modelId="{F53FBE96-F87C-4F5D-B184-A02881416AD2}" type="presParOf" srcId="{74DADE3F-1011-4C6C-9CF5-7BD314988ADE}" destId="{059AE8B8-9930-4EAC-8BA4-151D8DEF7414}" srcOrd="0" destOrd="0" presId="urn:microsoft.com/office/officeart/2018/2/layout/IconVerticalSolidList"/>
    <dgm:cxn modelId="{439174F0-B5C3-4A57-B80B-961975BA5B6A}" type="presParOf" srcId="{059AE8B8-9930-4EAC-8BA4-151D8DEF7414}" destId="{3273359C-6BD5-4C74-9851-032E25840696}" srcOrd="0" destOrd="0" presId="urn:microsoft.com/office/officeart/2018/2/layout/IconVerticalSolidList"/>
    <dgm:cxn modelId="{3AB421FB-9314-4A3D-905E-A92BDEA352F2}" type="presParOf" srcId="{059AE8B8-9930-4EAC-8BA4-151D8DEF7414}" destId="{13E7DD58-EB9E-43C2-8E3F-85212D1A7DEE}" srcOrd="1" destOrd="0" presId="urn:microsoft.com/office/officeart/2018/2/layout/IconVerticalSolidList"/>
    <dgm:cxn modelId="{9C8E9A4F-4ABA-4D08-9C9E-0A4EF1A59FA5}" type="presParOf" srcId="{059AE8B8-9930-4EAC-8BA4-151D8DEF7414}" destId="{2D768A44-75E8-462D-907A-1FBF107952E0}" srcOrd="2" destOrd="0" presId="urn:microsoft.com/office/officeart/2018/2/layout/IconVerticalSolidList"/>
    <dgm:cxn modelId="{63256D8B-0118-4E41-91D9-537391E4612D}" type="presParOf" srcId="{059AE8B8-9930-4EAC-8BA4-151D8DEF7414}" destId="{5AD24B7C-9082-451D-87C4-B76DEA292A7C}" srcOrd="3" destOrd="0" presId="urn:microsoft.com/office/officeart/2018/2/layout/IconVerticalSolidList"/>
    <dgm:cxn modelId="{08698B8D-918E-46BE-B5C4-63304F72F1AB}" type="presParOf" srcId="{74DADE3F-1011-4C6C-9CF5-7BD314988ADE}" destId="{7BB55AEE-33FF-47AA-85DE-830A82075DDA}" srcOrd="1" destOrd="0" presId="urn:microsoft.com/office/officeart/2018/2/layout/IconVerticalSolidList"/>
    <dgm:cxn modelId="{4F042C34-E76D-46A7-9B9C-BB3AFFA161ED}" type="presParOf" srcId="{74DADE3F-1011-4C6C-9CF5-7BD314988ADE}" destId="{5546C03D-EFE6-406A-9C93-47F33B96BE9F}" srcOrd="2" destOrd="0" presId="urn:microsoft.com/office/officeart/2018/2/layout/IconVerticalSolidList"/>
    <dgm:cxn modelId="{9D39FB1D-E430-4FBE-827C-5BB576154DE8}" type="presParOf" srcId="{5546C03D-EFE6-406A-9C93-47F33B96BE9F}" destId="{055B0DE0-15CC-41A6-8514-D9C1CEF18DEB}" srcOrd="0" destOrd="0" presId="urn:microsoft.com/office/officeart/2018/2/layout/IconVerticalSolidList"/>
    <dgm:cxn modelId="{0D6344E9-67CD-4E2B-B2EE-C2DA607D5252}" type="presParOf" srcId="{5546C03D-EFE6-406A-9C93-47F33B96BE9F}" destId="{1F06B7B9-FE21-46E4-9AF2-E552EE8CC76C}" srcOrd="1" destOrd="0" presId="urn:microsoft.com/office/officeart/2018/2/layout/IconVerticalSolidList"/>
    <dgm:cxn modelId="{8C71E175-D38B-4B7E-9862-468555125F0C}" type="presParOf" srcId="{5546C03D-EFE6-406A-9C93-47F33B96BE9F}" destId="{4281F592-A241-481C-8A7A-C1315B89A0C9}" srcOrd="2" destOrd="0" presId="urn:microsoft.com/office/officeart/2018/2/layout/IconVerticalSolidList"/>
    <dgm:cxn modelId="{883D709A-230F-4738-92CE-E60917234110}" type="presParOf" srcId="{5546C03D-EFE6-406A-9C93-47F33B96BE9F}" destId="{687B281B-3ED5-420D-AB2D-40C05E4175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E9234-C6E4-4112-8E55-FF9CA6C0F0A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B27888-39FE-4094-9342-65220FCDB973}">
      <dgm:prSet custT="1"/>
      <dgm:spPr/>
      <dgm:t>
        <a:bodyPr/>
        <a:lstStyle/>
        <a:p>
          <a:r>
            <a:rPr lang="es-MX" sz="2200" dirty="0"/>
            <a:t>El aprendizaje implica transformar el conocimiento recibido, como parte de una lucha más extensa para lograr derechos individuales y justicia social. </a:t>
          </a:r>
          <a:endParaRPr lang="en-US" sz="2200" dirty="0"/>
        </a:p>
      </dgm:t>
    </dgm:pt>
    <dgm:pt modelId="{0665C35E-7EE8-40BA-BD30-1BFBF67D66C4}" type="parTrans" cxnId="{C3D8374C-F42D-4CC6-AA7C-B9D7949D0252}">
      <dgm:prSet/>
      <dgm:spPr/>
      <dgm:t>
        <a:bodyPr/>
        <a:lstStyle/>
        <a:p>
          <a:endParaRPr lang="en-US" sz="2200"/>
        </a:p>
      </dgm:t>
    </dgm:pt>
    <dgm:pt modelId="{1B196DFF-1001-4A61-BF31-5B26C31FB1B1}" type="sibTrans" cxnId="{C3D8374C-F42D-4CC6-AA7C-B9D7949D0252}">
      <dgm:prSet/>
      <dgm:spPr/>
      <dgm:t>
        <a:bodyPr/>
        <a:lstStyle/>
        <a:p>
          <a:endParaRPr lang="en-US" sz="2200"/>
        </a:p>
      </dgm:t>
    </dgm:pt>
    <dgm:pt modelId="{52C70BC6-BC58-4EA9-A032-CE787534FF5F}">
      <dgm:prSet custT="1"/>
      <dgm:spPr/>
      <dgm:t>
        <a:bodyPr/>
        <a:lstStyle/>
        <a:p>
          <a:r>
            <a:rPr lang="es-MX" sz="2200"/>
            <a:t>Considera la pedagogía como un vehículo fundamental para la construcción de una ciudadanía crítica.</a:t>
          </a:r>
          <a:endParaRPr lang="en-US" sz="2200"/>
        </a:p>
      </dgm:t>
    </dgm:pt>
    <dgm:pt modelId="{9C62815E-0AB7-4CD1-B089-BB53174EE5DC}" type="parTrans" cxnId="{83A5F59C-9285-46C7-9FFD-35C5D9BB31B2}">
      <dgm:prSet/>
      <dgm:spPr/>
      <dgm:t>
        <a:bodyPr/>
        <a:lstStyle/>
        <a:p>
          <a:endParaRPr lang="en-US" sz="2200"/>
        </a:p>
      </dgm:t>
    </dgm:pt>
    <dgm:pt modelId="{E7C8DB62-7914-4AB6-8B98-5D355F00122F}" type="sibTrans" cxnId="{83A5F59C-9285-46C7-9FFD-35C5D9BB31B2}">
      <dgm:prSet/>
      <dgm:spPr/>
      <dgm:t>
        <a:bodyPr/>
        <a:lstStyle/>
        <a:p>
          <a:endParaRPr lang="en-US" sz="2200"/>
        </a:p>
      </dgm:t>
    </dgm:pt>
    <dgm:pt modelId="{74D02CD0-1170-4553-95FE-DE164CECF46B}">
      <dgm:prSet custT="1"/>
      <dgm:spPr/>
      <dgm:t>
        <a:bodyPr/>
        <a:lstStyle/>
        <a:p>
          <a:r>
            <a:rPr lang="es-MX" sz="2200" dirty="0"/>
            <a:t>La educación debe desarrollar la habilidad para ayudar a cambiar el mundo que nos rodea.</a:t>
          </a:r>
          <a:endParaRPr lang="en-US" sz="2200" dirty="0"/>
        </a:p>
      </dgm:t>
    </dgm:pt>
    <dgm:pt modelId="{EE1CD045-69D5-42A9-81DB-E943A9586B9A}" type="parTrans" cxnId="{D2C00D21-CE03-4B54-99B5-FDB42C37FE8D}">
      <dgm:prSet/>
      <dgm:spPr/>
      <dgm:t>
        <a:bodyPr/>
        <a:lstStyle/>
        <a:p>
          <a:endParaRPr lang="en-US" sz="2200"/>
        </a:p>
      </dgm:t>
    </dgm:pt>
    <dgm:pt modelId="{B0F69152-2694-4C01-A6D7-DCD44228B6FF}" type="sibTrans" cxnId="{D2C00D21-CE03-4B54-99B5-FDB42C37FE8D}">
      <dgm:prSet/>
      <dgm:spPr/>
      <dgm:t>
        <a:bodyPr/>
        <a:lstStyle/>
        <a:p>
          <a:endParaRPr lang="en-US" sz="2200"/>
        </a:p>
      </dgm:t>
    </dgm:pt>
    <dgm:pt modelId="{A12CCEAC-8F85-43FA-B105-68FABF200A4C}" type="pres">
      <dgm:prSet presAssocID="{79EE9234-C6E4-4112-8E55-FF9CA6C0F0AF}" presName="vert0" presStyleCnt="0">
        <dgm:presLayoutVars>
          <dgm:dir/>
          <dgm:animOne val="branch"/>
          <dgm:animLvl val="lvl"/>
        </dgm:presLayoutVars>
      </dgm:prSet>
      <dgm:spPr/>
    </dgm:pt>
    <dgm:pt modelId="{47F62D2D-1F8A-4A61-9EFE-6C5113F901BB}" type="pres">
      <dgm:prSet presAssocID="{42B27888-39FE-4094-9342-65220FCDB973}" presName="thickLine" presStyleLbl="alignNode1" presStyleIdx="0" presStyleCnt="3"/>
      <dgm:spPr/>
    </dgm:pt>
    <dgm:pt modelId="{D2769128-A422-42F3-8452-5538025347C2}" type="pres">
      <dgm:prSet presAssocID="{42B27888-39FE-4094-9342-65220FCDB973}" presName="horz1" presStyleCnt="0"/>
      <dgm:spPr/>
    </dgm:pt>
    <dgm:pt modelId="{A0946681-BC0C-4902-A30A-C65502AA512D}" type="pres">
      <dgm:prSet presAssocID="{42B27888-39FE-4094-9342-65220FCDB973}" presName="tx1" presStyleLbl="revTx" presStyleIdx="0" presStyleCnt="3"/>
      <dgm:spPr/>
    </dgm:pt>
    <dgm:pt modelId="{C4B66240-DD44-4F72-8BD4-FC7732682753}" type="pres">
      <dgm:prSet presAssocID="{42B27888-39FE-4094-9342-65220FCDB973}" presName="vert1" presStyleCnt="0"/>
      <dgm:spPr/>
    </dgm:pt>
    <dgm:pt modelId="{8D163CCF-F974-4943-91D4-0820E06E566A}" type="pres">
      <dgm:prSet presAssocID="{52C70BC6-BC58-4EA9-A032-CE787534FF5F}" presName="thickLine" presStyleLbl="alignNode1" presStyleIdx="1" presStyleCnt="3"/>
      <dgm:spPr/>
    </dgm:pt>
    <dgm:pt modelId="{534D9927-1381-4232-9B94-0A5A0028F01D}" type="pres">
      <dgm:prSet presAssocID="{52C70BC6-BC58-4EA9-A032-CE787534FF5F}" presName="horz1" presStyleCnt="0"/>
      <dgm:spPr/>
    </dgm:pt>
    <dgm:pt modelId="{4F7B0F39-C445-4390-88BD-58FE68C8EDFF}" type="pres">
      <dgm:prSet presAssocID="{52C70BC6-BC58-4EA9-A032-CE787534FF5F}" presName="tx1" presStyleLbl="revTx" presStyleIdx="1" presStyleCnt="3"/>
      <dgm:spPr/>
    </dgm:pt>
    <dgm:pt modelId="{677D5C11-91BF-453A-A1AC-914C9A81F1D0}" type="pres">
      <dgm:prSet presAssocID="{52C70BC6-BC58-4EA9-A032-CE787534FF5F}" presName="vert1" presStyleCnt="0"/>
      <dgm:spPr/>
    </dgm:pt>
    <dgm:pt modelId="{3721C84B-2831-4BDB-82A3-08D199FF7925}" type="pres">
      <dgm:prSet presAssocID="{74D02CD0-1170-4553-95FE-DE164CECF46B}" presName="thickLine" presStyleLbl="alignNode1" presStyleIdx="2" presStyleCnt="3"/>
      <dgm:spPr/>
    </dgm:pt>
    <dgm:pt modelId="{CB9D9325-A786-4A5B-A893-08707326E0B0}" type="pres">
      <dgm:prSet presAssocID="{74D02CD0-1170-4553-95FE-DE164CECF46B}" presName="horz1" presStyleCnt="0"/>
      <dgm:spPr/>
    </dgm:pt>
    <dgm:pt modelId="{B6178CC4-C3BF-474A-950D-BBBD77C08082}" type="pres">
      <dgm:prSet presAssocID="{74D02CD0-1170-4553-95FE-DE164CECF46B}" presName="tx1" presStyleLbl="revTx" presStyleIdx="2" presStyleCnt="3"/>
      <dgm:spPr/>
    </dgm:pt>
    <dgm:pt modelId="{526A9498-887F-4718-ADA2-C17921F01843}" type="pres">
      <dgm:prSet presAssocID="{74D02CD0-1170-4553-95FE-DE164CECF46B}" presName="vert1" presStyleCnt="0"/>
      <dgm:spPr/>
    </dgm:pt>
  </dgm:ptLst>
  <dgm:cxnLst>
    <dgm:cxn modelId="{F5289D1F-33DC-4152-8489-E24140558CB1}" type="presOf" srcId="{79EE9234-C6E4-4112-8E55-FF9CA6C0F0AF}" destId="{A12CCEAC-8F85-43FA-B105-68FABF200A4C}" srcOrd="0" destOrd="0" presId="urn:microsoft.com/office/officeart/2008/layout/LinedList"/>
    <dgm:cxn modelId="{D2C00D21-CE03-4B54-99B5-FDB42C37FE8D}" srcId="{79EE9234-C6E4-4112-8E55-FF9CA6C0F0AF}" destId="{74D02CD0-1170-4553-95FE-DE164CECF46B}" srcOrd="2" destOrd="0" parTransId="{EE1CD045-69D5-42A9-81DB-E943A9586B9A}" sibTransId="{B0F69152-2694-4C01-A6D7-DCD44228B6FF}"/>
    <dgm:cxn modelId="{2C34C96A-C37B-4943-8F04-3797A26C0CD4}" type="presOf" srcId="{52C70BC6-BC58-4EA9-A032-CE787534FF5F}" destId="{4F7B0F39-C445-4390-88BD-58FE68C8EDFF}" srcOrd="0" destOrd="0" presId="urn:microsoft.com/office/officeart/2008/layout/LinedList"/>
    <dgm:cxn modelId="{C3D8374C-F42D-4CC6-AA7C-B9D7949D0252}" srcId="{79EE9234-C6E4-4112-8E55-FF9CA6C0F0AF}" destId="{42B27888-39FE-4094-9342-65220FCDB973}" srcOrd="0" destOrd="0" parTransId="{0665C35E-7EE8-40BA-BD30-1BFBF67D66C4}" sibTransId="{1B196DFF-1001-4A61-BF31-5B26C31FB1B1}"/>
    <dgm:cxn modelId="{28E4CF59-D4EA-4AF9-A370-B074B23933AA}" type="presOf" srcId="{74D02CD0-1170-4553-95FE-DE164CECF46B}" destId="{B6178CC4-C3BF-474A-950D-BBBD77C08082}" srcOrd="0" destOrd="0" presId="urn:microsoft.com/office/officeart/2008/layout/LinedList"/>
    <dgm:cxn modelId="{0391737B-77BB-4359-A758-B057C76041CB}" type="presOf" srcId="{42B27888-39FE-4094-9342-65220FCDB973}" destId="{A0946681-BC0C-4902-A30A-C65502AA512D}" srcOrd="0" destOrd="0" presId="urn:microsoft.com/office/officeart/2008/layout/LinedList"/>
    <dgm:cxn modelId="{83A5F59C-9285-46C7-9FFD-35C5D9BB31B2}" srcId="{79EE9234-C6E4-4112-8E55-FF9CA6C0F0AF}" destId="{52C70BC6-BC58-4EA9-A032-CE787534FF5F}" srcOrd="1" destOrd="0" parTransId="{9C62815E-0AB7-4CD1-B089-BB53174EE5DC}" sibTransId="{E7C8DB62-7914-4AB6-8B98-5D355F00122F}"/>
    <dgm:cxn modelId="{2000A9CF-85D5-4159-B7A8-BBAB30902991}" type="presParOf" srcId="{A12CCEAC-8F85-43FA-B105-68FABF200A4C}" destId="{47F62D2D-1F8A-4A61-9EFE-6C5113F901BB}" srcOrd="0" destOrd="0" presId="urn:microsoft.com/office/officeart/2008/layout/LinedList"/>
    <dgm:cxn modelId="{B54F7613-83B6-4BB9-982D-26B127814B53}" type="presParOf" srcId="{A12CCEAC-8F85-43FA-B105-68FABF200A4C}" destId="{D2769128-A422-42F3-8452-5538025347C2}" srcOrd="1" destOrd="0" presId="urn:microsoft.com/office/officeart/2008/layout/LinedList"/>
    <dgm:cxn modelId="{84E4C7FF-B780-48F7-8F7C-D09FC57CF1C3}" type="presParOf" srcId="{D2769128-A422-42F3-8452-5538025347C2}" destId="{A0946681-BC0C-4902-A30A-C65502AA512D}" srcOrd="0" destOrd="0" presId="urn:microsoft.com/office/officeart/2008/layout/LinedList"/>
    <dgm:cxn modelId="{664DB1B7-2A79-4AFB-B543-C19BCED65A17}" type="presParOf" srcId="{D2769128-A422-42F3-8452-5538025347C2}" destId="{C4B66240-DD44-4F72-8BD4-FC7732682753}" srcOrd="1" destOrd="0" presId="urn:microsoft.com/office/officeart/2008/layout/LinedList"/>
    <dgm:cxn modelId="{B07CC0CD-7D88-4CF3-9F72-412C31BE6CDB}" type="presParOf" srcId="{A12CCEAC-8F85-43FA-B105-68FABF200A4C}" destId="{8D163CCF-F974-4943-91D4-0820E06E566A}" srcOrd="2" destOrd="0" presId="urn:microsoft.com/office/officeart/2008/layout/LinedList"/>
    <dgm:cxn modelId="{34695BCC-8DE4-4C64-A8ED-182FD5C01B66}" type="presParOf" srcId="{A12CCEAC-8F85-43FA-B105-68FABF200A4C}" destId="{534D9927-1381-4232-9B94-0A5A0028F01D}" srcOrd="3" destOrd="0" presId="urn:microsoft.com/office/officeart/2008/layout/LinedList"/>
    <dgm:cxn modelId="{C4F54E24-10A9-40E3-A432-67DF66DEF6C4}" type="presParOf" srcId="{534D9927-1381-4232-9B94-0A5A0028F01D}" destId="{4F7B0F39-C445-4390-88BD-58FE68C8EDFF}" srcOrd="0" destOrd="0" presId="urn:microsoft.com/office/officeart/2008/layout/LinedList"/>
    <dgm:cxn modelId="{D91DC666-3BB6-4408-B5EB-9D42AC304E1D}" type="presParOf" srcId="{534D9927-1381-4232-9B94-0A5A0028F01D}" destId="{677D5C11-91BF-453A-A1AC-914C9A81F1D0}" srcOrd="1" destOrd="0" presId="urn:microsoft.com/office/officeart/2008/layout/LinedList"/>
    <dgm:cxn modelId="{70191DF7-EA13-4423-A03D-FD14B6D9A068}" type="presParOf" srcId="{A12CCEAC-8F85-43FA-B105-68FABF200A4C}" destId="{3721C84B-2831-4BDB-82A3-08D199FF7925}" srcOrd="4" destOrd="0" presId="urn:microsoft.com/office/officeart/2008/layout/LinedList"/>
    <dgm:cxn modelId="{957306C9-1B34-462A-8453-16449492C299}" type="presParOf" srcId="{A12CCEAC-8F85-43FA-B105-68FABF200A4C}" destId="{CB9D9325-A786-4A5B-A893-08707326E0B0}" srcOrd="5" destOrd="0" presId="urn:microsoft.com/office/officeart/2008/layout/LinedList"/>
    <dgm:cxn modelId="{869DDB56-0DBB-4E52-B01C-FC7055DBA35B}" type="presParOf" srcId="{CB9D9325-A786-4A5B-A893-08707326E0B0}" destId="{B6178CC4-C3BF-474A-950D-BBBD77C08082}" srcOrd="0" destOrd="0" presId="urn:microsoft.com/office/officeart/2008/layout/LinedList"/>
    <dgm:cxn modelId="{B7E3DB21-E23C-431E-B0FE-B7C162235994}" type="presParOf" srcId="{CB9D9325-A786-4A5B-A893-08707326E0B0}" destId="{526A9498-887F-4718-ADA2-C17921F018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7975-52CC-4703-B090-3C0D7101D171}">
      <dsp:nvSpPr>
        <dsp:cNvPr id="0" name=""/>
        <dsp:cNvSpPr/>
      </dsp:nvSpPr>
      <dsp:spPr>
        <a:xfrm>
          <a:off x="284449" y="2488755"/>
          <a:ext cx="1445812" cy="678751"/>
        </a:xfrm>
        <a:prstGeom prst="homePlate">
          <a:avLst>
            <a:gd name="adj" fmla="val 40000"/>
          </a:avLst>
        </a:prstGeom>
        <a:solidFill>
          <a:schemeClr val="accent1">
            <a:lumMod val="50000"/>
          </a:schemeClr>
        </a:solidFill>
        <a:ln w="6350" cap="flat" cmpd="sng" algn="in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1977 - 1983</a:t>
          </a:r>
        </a:p>
      </dsp:txBody>
      <dsp:txXfrm>
        <a:off x="284449" y="2488755"/>
        <a:ext cx="1310062" cy="678751"/>
      </dsp:txXfrm>
    </dsp:sp>
    <dsp:sp modelId="{95FCF055-303A-4445-9813-7E8E825042F7}">
      <dsp:nvSpPr>
        <dsp:cNvPr id="0" name=""/>
        <dsp:cNvSpPr/>
      </dsp:nvSpPr>
      <dsp:spPr>
        <a:xfrm>
          <a:off x="3319" y="0"/>
          <a:ext cx="2008073" cy="181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0" bIns="17780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Docente en el área de educación en la Universidad de Boston</a:t>
          </a:r>
        </a:p>
      </dsp:txBody>
      <dsp:txXfrm>
        <a:off x="3319" y="0"/>
        <a:ext cx="2008073" cy="1810004"/>
      </dsp:txXfrm>
    </dsp:sp>
    <dsp:sp modelId="{9B8552CD-49EF-4C0D-A1E0-14E2B93937C6}">
      <dsp:nvSpPr>
        <dsp:cNvPr id="0" name=""/>
        <dsp:cNvSpPr/>
      </dsp:nvSpPr>
      <dsp:spPr>
        <a:xfrm>
          <a:off x="1730262" y="2828131"/>
          <a:ext cx="5719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947" y="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E2BCD-A874-4A1C-89AC-5538E4157620}">
      <dsp:nvSpPr>
        <dsp:cNvPr id="0" name=""/>
        <dsp:cNvSpPr/>
      </dsp:nvSpPr>
      <dsp:spPr>
        <a:xfrm>
          <a:off x="1007356" y="1923129"/>
          <a:ext cx="0" cy="565626"/>
        </a:xfrm>
        <a:prstGeom prst="line">
          <a:avLst/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DB9A9-E4A8-41C4-8D31-90A173B96E5C}">
      <dsp:nvSpPr>
        <dsp:cNvPr id="0" name=""/>
        <dsp:cNvSpPr/>
      </dsp:nvSpPr>
      <dsp:spPr>
        <a:xfrm>
          <a:off x="692406" y="1810004"/>
          <a:ext cx="629899" cy="113125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B4BD2F-FDF2-43F2-B16B-BEB2D2725732}">
      <dsp:nvSpPr>
        <dsp:cNvPr id="0" name=""/>
        <dsp:cNvSpPr/>
      </dsp:nvSpPr>
      <dsp:spPr>
        <a:xfrm>
          <a:off x="2302210" y="2488755"/>
          <a:ext cx="1495633" cy="678751"/>
        </a:xfrm>
        <a:prstGeom prst="hexagon">
          <a:avLst>
            <a:gd name="adj" fmla="val 40000"/>
            <a:gd name="vf" fmla="val 115470"/>
          </a:avLst>
        </a:prstGeom>
        <a:solidFill>
          <a:schemeClr val="tx1">
            <a:lumMod val="85000"/>
            <a:lumOff val="15000"/>
          </a:schemeClr>
        </a:solidFill>
        <a:ln w="6350" cap="flat" cmpd="sng" algn="in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1983 - 1992</a:t>
          </a:r>
        </a:p>
      </dsp:txBody>
      <dsp:txXfrm>
        <a:off x="2517346" y="2586389"/>
        <a:ext cx="1065361" cy="483483"/>
      </dsp:txXfrm>
    </dsp:sp>
    <dsp:sp modelId="{6C70F55F-492B-43E5-837C-20655AECEE3D}">
      <dsp:nvSpPr>
        <dsp:cNvPr id="0" name=""/>
        <dsp:cNvSpPr/>
      </dsp:nvSpPr>
      <dsp:spPr>
        <a:xfrm>
          <a:off x="2011392" y="3846258"/>
          <a:ext cx="2077268" cy="181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0" bIns="17780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noProof="0" dirty="0"/>
            <a:t> Universidad de Miami en Oxford.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noProof="0" dirty="0"/>
            <a:t>Director del centro para la educación y estudios Culturales.</a:t>
          </a:r>
        </a:p>
      </dsp:txBody>
      <dsp:txXfrm>
        <a:off x="2011392" y="3846258"/>
        <a:ext cx="2077268" cy="1810004"/>
      </dsp:txXfrm>
    </dsp:sp>
    <dsp:sp modelId="{237EB574-03EA-4B5E-A071-20BFF7A94025}">
      <dsp:nvSpPr>
        <dsp:cNvPr id="0" name=""/>
        <dsp:cNvSpPr/>
      </dsp:nvSpPr>
      <dsp:spPr>
        <a:xfrm>
          <a:off x="3797843" y="2828131"/>
          <a:ext cx="6473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7389" y="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E2D3E2-1871-4306-945A-082E4C6DFF62}">
      <dsp:nvSpPr>
        <dsp:cNvPr id="0" name=""/>
        <dsp:cNvSpPr/>
      </dsp:nvSpPr>
      <dsp:spPr>
        <a:xfrm>
          <a:off x="3050026" y="3167507"/>
          <a:ext cx="0" cy="565626"/>
        </a:xfrm>
        <a:prstGeom prst="line">
          <a:avLst/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22CC1-F421-42D7-B327-A0748A5CA8CA}">
      <dsp:nvSpPr>
        <dsp:cNvPr id="0" name=""/>
        <dsp:cNvSpPr/>
      </dsp:nvSpPr>
      <dsp:spPr>
        <a:xfrm>
          <a:off x="2724224" y="3733133"/>
          <a:ext cx="651604" cy="113125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647E7A-7F8D-43C5-B7AA-DB1A84D62562}">
      <dsp:nvSpPr>
        <dsp:cNvPr id="0" name=""/>
        <dsp:cNvSpPr/>
      </dsp:nvSpPr>
      <dsp:spPr>
        <a:xfrm rot="10800000">
          <a:off x="4445233" y="2488755"/>
          <a:ext cx="1833800" cy="678751"/>
        </a:xfrm>
        <a:prstGeom prst="homePlate">
          <a:avLst>
            <a:gd name="adj" fmla="val 40000"/>
          </a:avLst>
        </a:prstGeom>
        <a:solidFill>
          <a:schemeClr val="bg1">
            <a:lumMod val="85000"/>
          </a:schemeClr>
        </a:solidFill>
        <a:ln w="6350" cap="flat" cmpd="sng" algn="in">
          <a:noFill/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1992</a:t>
          </a:r>
        </a:p>
      </dsp:txBody>
      <dsp:txXfrm rot="10800000">
        <a:off x="4580983" y="2488755"/>
        <a:ext cx="1698050" cy="678751"/>
      </dsp:txXfrm>
    </dsp:sp>
    <dsp:sp modelId="{6459495F-68A2-4439-A9B3-5DDACF24ECD9}">
      <dsp:nvSpPr>
        <dsp:cNvPr id="0" name=""/>
        <dsp:cNvSpPr/>
      </dsp:nvSpPr>
      <dsp:spPr>
        <a:xfrm>
          <a:off x="4088660" y="0"/>
          <a:ext cx="2546944" cy="181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0" bIns="177800" numCol="1" spcCol="1270" rtlCol="0" anchor="b" anchorCtr="1">
          <a:noAutofit/>
        </a:bodyPr>
        <a:lstStyle/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Catedrático  y director del Foro en educación y estudios culturales</a:t>
          </a:r>
        </a:p>
        <a:p>
          <a:pPr marL="0" lvl="0" indent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Universidad del estado de Pennsylvania</a:t>
          </a:r>
        </a:p>
      </dsp:txBody>
      <dsp:txXfrm>
        <a:off x="4088660" y="0"/>
        <a:ext cx="2546944" cy="1810004"/>
      </dsp:txXfrm>
    </dsp:sp>
    <dsp:sp modelId="{DA9415BC-5F5D-427A-8E4A-15DE1DCD00EC}">
      <dsp:nvSpPr>
        <dsp:cNvPr id="0" name=""/>
        <dsp:cNvSpPr/>
      </dsp:nvSpPr>
      <dsp:spPr>
        <a:xfrm>
          <a:off x="5362133" y="1923129"/>
          <a:ext cx="0" cy="565626"/>
        </a:xfrm>
        <a:prstGeom prst="line">
          <a:avLst/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83014-8366-4F80-A66F-FA0C7794F36F}">
      <dsp:nvSpPr>
        <dsp:cNvPr id="0" name=""/>
        <dsp:cNvSpPr/>
      </dsp:nvSpPr>
      <dsp:spPr>
        <a:xfrm>
          <a:off x="4962665" y="1810004"/>
          <a:ext cx="798934" cy="113125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895A-AB5C-4D30-B8F3-27FDA792836E}">
      <dsp:nvSpPr>
        <dsp:cNvPr id="0" name=""/>
        <dsp:cNvSpPr/>
      </dsp:nvSpPr>
      <dsp:spPr>
        <a:xfrm>
          <a:off x="563839" y="691484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F545B-0152-4E2D-94BF-128776FCABEF}">
      <dsp:nvSpPr>
        <dsp:cNvPr id="0" name=""/>
        <dsp:cNvSpPr/>
      </dsp:nvSpPr>
      <dsp:spPr>
        <a:xfrm>
          <a:off x="936777" y="1064421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0B01A-7293-4AB3-AA33-719C4F9F59A3}">
      <dsp:nvSpPr>
        <dsp:cNvPr id="0" name=""/>
        <dsp:cNvSpPr/>
      </dsp:nvSpPr>
      <dsp:spPr>
        <a:xfrm>
          <a:off x="4433" y="2986484"/>
          <a:ext cx="2868750" cy="197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000" kern="1200" cap="none" dirty="0"/>
            <a:t>Considera que </a:t>
          </a:r>
          <a:r>
            <a:rPr lang="es-MX" sz="2000" b="1" kern="1200" cap="none" dirty="0"/>
            <a:t>el enfoque tecnocrático </a:t>
          </a:r>
          <a:r>
            <a:rPr lang="es-MX" sz="2000" kern="1200" cap="none" dirty="0"/>
            <a:t>en el diseño curricular es una clara manifestación de como la educación a sido despojada de su dimensión social y política.</a:t>
          </a:r>
          <a:endParaRPr lang="en-US" sz="2000" kern="1200" cap="none" dirty="0"/>
        </a:p>
      </dsp:txBody>
      <dsp:txXfrm>
        <a:off x="4433" y="2986484"/>
        <a:ext cx="2868750" cy="1977187"/>
      </dsp:txXfrm>
    </dsp:sp>
    <dsp:sp modelId="{EA15BA45-362F-4F7D-A1A8-803CC5C6887D}">
      <dsp:nvSpPr>
        <dsp:cNvPr id="0" name=""/>
        <dsp:cNvSpPr/>
      </dsp:nvSpPr>
      <dsp:spPr>
        <a:xfrm>
          <a:off x="3934620" y="691484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22EC-0FA1-4EB9-8AFA-3A518DB53A13}">
      <dsp:nvSpPr>
        <dsp:cNvPr id="0" name=""/>
        <dsp:cNvSpPr/>
      </dsp:nvSpPr>
      <dsp:spPr>
        <a:xfrm>
          <a:off x="4307558" y="1064421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50C18-0747-47E0-BAEE-4A052FCD0A47}">
      <dsp:nvSpPr>
        <dsp:cNvPr id="0" name=""/>
        <dsp:cNvSpPr/>
      </dsp:nvSpPr>
      <dsp:spPr>
        <a:xfrm>
          <a:off x="3375214" y="2986484"/>
          <a:ext cx="2868750" cy="197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2000" b="1" kern="1200" cap="none" dirty="0"/>
            <a:t>El currículo oculto</a:t>
          </a:r>
          <a:r>
            <a:rPr lang="es-MX" sz="2000" kern="1200" cap="none" dirty="0"/>
            <a:t>: normas, creencias y valores no declarados que se transmiten a los estudiantes a través de las rutinas y las relaciones sociales en la escuela. </a:t>
          </a:r>
          <a:endParaRPr lang="en-US" sz="2000" kern="1200" cap="none" dirty="0"/>
        </a:p>
      </dsp:txBody>
      <dsp:txXfrm>
        <a:off x="3375214" y="2986484"/>
        <a:ext cx="2868750" cy="1977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536F3-A3C8-484D-A446-5A9750A4FF89}">
      <dsp:nvSpPr>
        <dsp:cNvPr id="0" name=""/>
        <dsp:cNvSpPr/>
      </dsp:nvSpPr>
      <dsp:spPr>
        <a:xfrm>
          <a:off x="0" y="866146"/>
          <a:ext cx="8765894" cy="19205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D5444-AE3D-4423-AB2C-972FE37E8072}">
      <dsp:nvSpPr>
        <dsp:cNvPr id="0" name=""/>
        <dsp:cNvSpPr/>
      </dsp:nvSpPr>
      <dsp:spPr>
        <a:xfrm>
          <a:off x="580977" y="1298278"/>
          <a:ext cx="1056321" cy="1056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0D5F5-3129-4CCC-8118-D62010B2F327}">
      <dsp:nvSpPr>
        <dsp:cNvPr id="0" name=""/>
        <dsp:cNvSpPr/>
      </dsp:nvSpPr>
      <dsp:spPr>
        <a:xfrm>
          <a:off x="2218276" y="866146"/>
          <a:ext cx="6547617" cy="192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62" tIns="203262" rIns="203262" bIns="20326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Ve a la  educación como forma de </a:t>
          </a:r>
          <a:r>
            <a:rPr lang="es-MX" sz="2400" b="1" kern="1200" dirty="0"/>
            <a:t>esperanza educada</a:t>
          </a:r>
          <a:r>
            <a:rPr lang="es-MX" sz="2400" kern="1200" dirty="0"/>
            <a:t>.</a:t>
          </a:r>
          <a:endParaRPr lang="en-US" sz="2400" kern="1200" dirty="0"/>
        </a:p>
      </dsp:txBody>
      <dsp:txXfrm>
        <a:off x="2218276" y="866146"/>
        <a:ext cx="6547617" cy="1920585"/>
      </dsp:txXfrm>
    </dsp:sp>
    <dsp:sp modelId="{609AC029-5A50-4467-ACC9-3101F413C8EA}">
      <dsp:nvSpPr>
        <dsp:cNvPr id="0" name=""/>
        <dsp:cNvSpPr/>
      </dsp:nvSpPr>
      <dsp:spPr>
        <a:xfrm>
          <a:off x="0" y="3238634"/>
          <a:ext cx="8765894" cy="19205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9197E-B0DA-4523-9155-3D1C3BFA77D2}">
      <dsp:nvSpPr>
        <dsp:cNvPr id="0" name=""/>
        <dsp:cNvSpPr/>
      </dsp:nvSpPr>
      <dsp:spPr>
        <a:xfrm>
          <a:off x="580977" y="3670765"/>
          <a:ext cx="1056321" cy="1056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961C1-52D2-4E3C-B2FC-64BBBBFAA671}">
      <dsp:nvSpPr>
        <dsp:cNvPr id="0" name=""/>
        <dsp:cNvSpPr/>
      </dsp:nvSpPr>
      <dsp:spPr>
        <a:xfrm>
          <a:off x="2218276" y="3238634"/>
          <a:ext cx="6547617" cy="192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62" tIns="203262" rIns="203262" bIns="20326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Los jóvenes deben </a:t>
          </a:r>
          <a:r>
            <a:rPr lang="es-MX" sz="2400" b="1" kern="1200" dirty="0"/>
            <a:t>alzar sus voces colectivas </a:t>
          </a:r>
          <a:r>
            <a:rPr lang="es-MX" sz="2400" kern="1200" dirty="0"/>
            <a:t>contra la influencia de las corporaciones que están inundando las sociedades con una cultura de guerra, consumismo, comercio y privatización</a:t>
          </a:r>
          <a:endParaRPr lang="en-US" sz="2400" kern="1200" dirty="0"/>
        </a:p>
      </dsp:txBody>
      <dsp:txXfrm>
        <a:off x="2218276" y="3238634"/>
        <a:ext cx="6547617" cy="1920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359C-6BD5-4C74-9851-032E25840696}">
      <dsp:nvSpPr>
        <dsp:cNvPr id="0" name=""/>
        <dsp:cNvSpPr/>
      </dsp:nvSpPr>
      <dsp:spPr>
        <a:xfrm>
          <a:off x="-213737" y="304905"/>
          <a:ext cx="6358359" cy="2286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7DD58-EB9E-43C2-8E3F-85212D1A7DEE}">
      <dsp:nvSpPr>
        <dsp:cNvPr id="0" name=""/>
        <dsp:cNvSpPr/>
      </dsp:nvSpPr>
      <dsp:spPr>
        <a:xfrm>
          <a:off x="477232" y="819966"/>
          <a:ext cx="1258766" cy="1256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24B7C-9082-451D-87C4-B76DEA292A7C}">
      <dsp:nvSpPr>
        <dsp:cNvPr id="0" name=""/>
        <dsp:cNvSpPr/>
      </dsp:nvSpPr>
      <dsp:spPr>
        <a:xfrm>
          <a:off x="1778013" y="107957"/>
          <a:ext cx="4580355" cy="22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1" tIns="241981" rIns="241981" bIns="24198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kern="1200" dirty="0"/>
            <a:t>Implica </a:t>
          </a:r>
          <a:r>
            <a:rPr lang="es-MX" b="1" kern="1200" dirty="0"/>
            <a:t>educar a los estudiantes </a:t>
          </a:r>
          <a:r>
            <a:rPr lang="es-MX" kern="1200" dirty="0"/>
            <a:t>para que cuestionen de manera crítica las instituciones, políticas y valores que dan forma a sus vidas, así como para que se conviertan en </a:t>
          </a:r>
          <a:r>
            <a:rPr lang="es-MX" b="1" kern="1200" dirty="0"/>
            <a:t>agentes comprometidos con la sociedad</a:t>
          </a:r>
          <a:endParaRPr lang="en-US" b="1" kern="1200" dirty="0"/>
        </a:p>
      </dsp:txBody>
      <dsp:txXfrm>
        <a:off x="1778013" y="107957"/>
        <a:ext cx="4580355" cy="2286430"/>
      </dsp:txXfrm>
    </dsp:sp>
    <dsp:sp modelId="{055B0DE0-15CC-41A6-8514-D9C1CEF18DEB}">
      <dsp:nvSpPr>
        <dsp:cNvPr id="0" name=""/>
        <dsp:cNvSpPr/>
      </dsp:nvSpPr>
      <dsp:spPr>
        <a:xfrm>
          <a:off x="-213737" y="3238210"/>
          <a:ext cx="6358359" cy="186370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B7B9-FE21-46E4-9AF2-E552EE8CC76C}">
      <dsp:nvSpPr>
        <dsp:cNvPr id="0" name=""/>
        <dsp:cNvSpPr/>
      </dsp:nvSpPr>
      <dsp:spPr>
        <a:xfrm>
          <a:off x="477232" y="3541908"/>
          <a:ext cx="1258766" cy="1256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281B-3ED5-420D-AB2D-40C05E417581}">
      <dsp:nvSpPr>
        <dsp:cNvPr id="0" name=""/>
        <dsp:cNvSpPr/>
      </dsp:nvSpPr>
      <dsp:spPr>
        <a:xfrm>
          <a:off x="2294450" y="3126609"/>
          <a:ext cx="3709901" cy="228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981" tIns="241981" rIns="241981" bIns="24198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La educación es un acto de </a:t>
          </a:r>
          <a:r>
            <a:rPr lang="es-MX" sz="1800" b="1" kern="1200" dirty="0"/>
            <a:t>intervención en el mundo</a:t>
          </a:r>
          <a:r>
            <a:rPr lang="es-MX" sz="1800" kern="1200" dirty="0"/>
            <a:t> que tiene como objetivo último la creación de una sociedad más justa, democrática y humana.</a:t>
          </a:r>
          <a:endParaRPr lang="en-US" sz="1800" kern="1200" dirty="0"/>
        </a:p>
      </dsp:txBody>
      <dsp:txXfrm>
        <a:off x="2294450" y="3126609"/>
        <a:ext cx="3709901" cy="2286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62D2D-1F8A-4A61-9EFE-6C5113F901BB}">
      <dsp:nvSpPr>
        <dsp:cNvPr id="0" name=""/>
        <dsp:cNvSpPr/>
      </dsp:nvSpPr>
      <dsp:spPr>
        <a:xfrm>
          <a:off x="0" y="2535"/>
          <a:ext cx="6103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46681-BC0C-4902-A30A-C65502AA512D}">
      <dsp:nvSpPr>
        <dsp:cNvPr id="0" name=""/>
        <dsp:cNvSpPr/>
      </dsp:nvSpPr>
      <dsp:spPr>
        <a:xfrm>
          <a:off x="0" y="2535"/>
          <a:ext cx="6103937" cy="172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El aprendizaje implica transformar el conocimiento recibido, como parte de una lucha más extensa para lograr derechos individuales y justicia social. </a:t>
          </a:r>
          <a:endParaRPr lang="en-US" sz="2200" kern="1200" dirty="0"/>
        </a:p>
      </dsp:txBody>
      <dsp:txXfrm>
        <a:off x="0" y="2535"/>
        <a:ext cx="6103937" cy="1728921"/>
      </dsp:txXfrm>
    </dsp:sp>
    <dsp:sp modelId="{8D163CCF-F974-4943-91D4-0820E06E566A}">
      <dsp:nvSpPr>
        <dsp:cNvPr id="0" name=""/>
        <dsp:cNvSpPr/>
      </dsp:nvSpPr>
      <dsp:spPr>
        <a:xfrm>
          <a:off x="0" y="1731456"/>
          <a:ext cx="6103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B0F39-C445-4390-88BD-58FE68C8EDFF}">
      <dsp:nvSpPr>
        <dsp:cNvPr id="0" name=""/>
        <dsp:cNvSpPr/>
      </dsp:nvSpPr>
      <dsp:spPr>
        <a:xfrm>
          <a:off x="0" y="1731456"/>
          <a:ext cx="6103937" cy="172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Considera la pedagogía como un vehículo fundamental para la construcción de una ciudadanía crítica.</a:t>
          </a:r>
          <a:endParaRPr lang="en-US" sz="2200" kern="1200"/>
        </a:p>
      </dsp:txBody>
      <dsp:txXfrm>
        <a:off x="0" y="1731456"/>
        <a:ext cx="6103937" cy="1728921"/>
      </dsp:txXfrm>
    </dsp:sp>
    <dsp:sp modelId="{3721C84B-2831-4BDB-82A3-08D199FF7925}">
      <dsp:nvSpPr>
        <dsp:cNvPr id="0" name=""/>
        <dsp:cNvSpPr/>
      </dsp:nvSpPr>
      <dsp:spPr>
        <a:xfrm>
          <a:off x="0" y="3460378"/>
          <a:ext cx="6103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78CC4-C3BF-474A-950D-BBBD77C08082}">
      <dsp:nvSpPr>
        <dsp:cNvPr id="0" name=""/>
        <dsp:cNvSpPr/>
      </dsp:nvSpPr>
      <dsp:spPr>
        <a:xfrm>
          <a:off x="0" y="3460378"/>
          <a:ext cx="6103937" cy="1728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La educación debe desarrollar la habilidad para ayudar a cambiar el mundo que nos rodea.</a:t>
          </a:r>
          <a:endParaRPr lang="en-US" sz="2200" kern="1200" dirty="0"/>
        </a:p>
      </dsp:txBody>
      <dsp:txXfrm>
        <a:off x="0" y="3460378"/>
        <a:ext cx="6103937" cy="172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exagonTimeline">
  <dgm:title val="Escala de tiempo hexagonal"/>
  <dgm:desc val="Se usa para mostrar una lista de eventos en orden cronológico. Un cuadro invisible contiene la descripción mientras que la fecha se muestra en hexágonos, excepto el primer y último nodo, en los que se muestra la fecha en una forma principal. Puede mostrar una gran cantidad de texto con el formato de fecha de longitud media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20"/>
      <dgm:constr type="primFontSz" for="des" forName="Childtext1" val="20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fact="0"/>
      <dgm:constr type="h" for="ch" forName="spaceBetweenRectangles" refType="h" fact="0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SnakingLogic">
          <dgm:if name="Name7" axis="self" ptType="node" func="posOdd" op="equ" val="1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t" for="ch" forName="Childtext1" refType="h" fact="0"/>
              <dgm:constr type="w" for="ch" forName="ConnectLine"/>
              <dgm:constr type="h" for="ch" forName="ConnectLine" refType="h" fact="0.1"/>
              <dgm:constr type="b" for="ch" forName="ConnectLine" refType="t" refFor="ch" refForName="Parent1"/>
              <dgm:constr type="ctrX" for="ch" forName="ConnectLine" refType="w" fact="0.5"/>
              <dgm:constr type="w" for="ch" forName="ConnectLineEnd" refType="h" fact="0.02"/>
              <dgm:constr type="h" for="ch" forName="ConnectLineEnd" refType="h" fact="0.02"/>
              <dgm:constr type="b" for="ch" forName="ConnectLineEnd" refType="t" refFor="ch" refForName="ConnectLine"/>
              <dgm:constr type="ctrX" for="ch" forName="ConnectLineEnd" refType="ctrX" refFor="ch" refForName="ConnectLine"/>
              <dgm:constr type="w" for="ch" forName="EmptyPane" refType="w"/>
              <dgm:constr type="b" for="ch" forName="EmptyPane" refType="h"/>
              <dgm:constr type="h" for="ch" forName="EmptyPane" refType="h" fact="0.44"/>
            </dgm:constrLst>
          </dgm:if>
          <dgm:else name="Name8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b" for="ch" forName="Childtext1" refType="h"/>
              <dgm:constr type="w" for="ch" forName="ConnectLine"/>
              <dgm:constr type="h" for="ch" forName="ConnectLine" refType="h" fact="0.1"/>
              <dgm:constr type="t" for="ch" forName="ConnectLine" refType="b" refFor="ch" refForName="Parent1"/>
              <dgm:constr type="ctrX" for="ch" forName="ConnectLine" refType="w" fact="0.5"/>
              <dgm:constr type="w" for="ch" forName="ConnectLineEnd" refType="h" fact="0.02"/>
              <dgm:constr type="h" for="ch" forName="ConnectLineEnd" refType="h" fact="0.02"/>
              <dgm:constr type="t" for="ch" forName="ConnectLineEnd" refType="b" refFor="ch" refForName="ConnectLine"/>
              <dgm:constr type="ctrX" for="ch" forName="ConnectLineEnd" refType="ctrX" refFor="ch" refForName="ConnectLine"/>
              <dgm:constr type="w" for="ch" forName="EmptyPane" refType="w"/>
              <dgm:constr type="h" for="ch" forName="EmptyPane" refType="h" fact="0.44"/>
            </dgm:constrLst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/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type="homePlate" r:blip="">
                        <dgm:adjLst>
                          <dgm:adj idx="1" val="0.4"/>
                        </dgm:adjLst>
                      </dgm:shape>
                    </dgm:if>
                    <dgm:else name="Name20">
                      <dgm:shape xmlns:r="http://schemas.openxmlformats.org/officeDocument/2006/relationships" rot="180" type="homePlate" r:blip="">
                        <dgm:adjLst>
                          <dgm:adj idx="1" val="0.4"/>
                        </dgm:adjLst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rot="180" type="homePlate" r:blip="">
                        <dgm:adjLst>
                          <dgm:adj idx="1" val="0.4"/>
                        </dgm:adjLst>
                      </dgm:shape>
                    </dgm:if>
                    <dgm:else name="Name26">
                      <dgm:shape xmlns:r="http://schemas.openxmlformats.org/officeDocument/2006/relationships" type="homePlate" r:blip="">
                        <dgm:adjLst>
                          <dgm:adj idx="1" val="0.4"/>
                        </dgm:adjLst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hexagon" r:blip="">
                    <dgm:adjLst>
                      <dgm:adj idx="1" val="0.4"/>
                    </dgm:adjLst>
                  </dgm:shape>
                </dgm:else>
              </dgm:choose>
            </dgm:else>
          </dgm:choose>
          <dgm:presOf axis="self" ptType="node"/>
          <dgm:constrLst>
            <dgm:constr type="lMarg" refType="primFontSz" fact="0.6"/>
            <dgm:constr type="rMarg" refType="primFontSz" fact="0.6"/>
            <dgm:constr type="tMarg" refType="primFontSz" fact="0.6"/>
            <dgm:constr type="bMarg" refType="primFontSz" fact="0.6"/>
          </dgm:constrLst>
          <dgm:ruleLst>
            <dgm:rule type="primFontSz" val="11" fact="NaN" max="NaN"/>
          </dgm:ruleLst>
        </dgm:layoutNode>
        <dgm:layoutNode name="Childtext1" styleLbl="revTx" moveWith="Parent1">
          <dgm:varLst>
            <dgm:chMax val="0"/>
            <dgm:chPref val="0"/>
            <dgm:bulletEnabled/>
          </dgm:varLst>
          <dgm:choose name="casesForTxtDirLogic1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LTR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LTRAlign" val="ctr"/>
              </dgm:alg>
            </dgm:else>
          </dgm:choose>
          <dgm:shape xmlns:r="http://schemas.openxmlformats.org/officeDocument/2006/relationships" type="rect" r:blip="">
            <dgm:adjLst/>
          </dgm:shape>
          <dgm:constrLst>
            <dgm:constr type="lMarg"/>
            <dgm:constr type="rMarg"/>
            <dgm:constr type="tMarg" refType="primFontSz" fact="0.7"/>
            <dgm:constr type="bMarg" refType="primFontSz" fact="0.7"/>
          </dgm:constrLst>
          <dgm:presOf axis="ch" ptType="node"/>
          <dgm:ruleLst>
            <dgm:rule type="primFontSz" val="11" fact="NaN" max="NaN"/>
          </dgm:ruleLst>
        </dgm:layoutNode>
        <dgm:layoutNode name="ConnectLine" styleLbl="sibTrans1D1" moveWith="Parent1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 w="12700">
                    <a:prstDash val="dash"/>
                  </a:ln>
                </dgm1612:spPr>
              </a:ext>
            </dgm:extLst>
          </dgm:shape>
          <dgm:presOf/>
          <dgm:constrLst/>
        </dgm:layoutNode>
        <dgm:layoutNode name="ConnectLineEnd" styleLbl="node1" moveWith="Parent1">
          <dgm:alg type="sp"/>
          <dgm:shape xmlns:r="http://schemas.openxmlformats.org/officeDocument/2006/relationships" type="rect" r:blip="">
            <dgm:adjLst/>
          </dgm:shape>
          <dgm:presOf/>
          <dgm:constrLst/>
        </dgm:layoutNode>
        <dgm:layoutNode name="EmptyPane" moveWith="Parent1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 styleLbl="fgAcc1">
          <dgm:alg type="conn">
            <dgm:param type="dim" val="1D"/>
            <dgm:param type="srcNode" val="Parent1"/>
            <dgm:param type="dstNode" val="Parent1"/>
            <dgm:param type="begPts" val="midR"/>
            <dgm:param type="endPts" val="midL"/>
            <dgm:param type="endSty" val="noArr"/>
          </dgm:alg>
          <dgm:shape xmlns:r="http://schemas.openxmlformats.org/officeDocument/2006/relationships" type="conn" r:blip="" zOrderOff="-2">
            <dgm:adjLst/>
          </dgm:shape>
          <dgm:presOf/>
          <dgm:constrLst>
            <dgm:constr type="connDist"/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91174202-076D-4FCC-BB1F-880F8A848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AD0C0A-72EF-4EA2-8D6C-4938445A1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401CC3-9D3E-4628-8085-8DCE61EABB71}" type="datetime1">
              <a:rPr lang="es-MX" smtClean="0"/>
              <a:t>23/09/2025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AB2131-4249-4045-A9F7-9BE0F73F0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2180F18-DB0C-473D-93EA-5E50BE9DE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20474-88D6-46C9-AFA3-1C3CCC2418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1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FB155-5D32-4CE2-8DFB-CC4CA90C72B3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958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Giroux subraya que el conocimiento no es neutral, sino una "construcción social" que encarna ciertos intereses y presupuestos, y que, por lo tanto, debe ser puesto en relación con el poder.   </a:t>
            </a:r>
          </a:p>
          <a:p>
            <a:r>
              <a:rPr lang="es-MX" dirty="0" err="1"/>
              <a:t>Curriculooculto</a:t>
            </a:r>
            <a:r>
              <a:rPr lang="es-MX" dirty="0"/>
              <a:t>: funciona como una "agencia de control social" que enseña a los estudiantes las "reglas de conducta apropiadas para continuar las relaciones sociales de producción existentes".  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es-MX" noProof="0" smtClean="0"/>
              <a:t>11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6520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Para Giroux, la pedagogía, tal y como está planteada en muchas escuelas actuales, ataca en lugar de educar, creando ambientes represivos donde los estudiantes comprenden rápidamente que el pensamiento crítico es indeseable.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es-MX" noProof="0" smtClean="0"/>
              <a:t>12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697364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D721-FB86-610A-957B-D8962AC9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848CACE-E959-4DD9-6D43-4CA2DFFD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2E1A746-4B85-CB79-5D11-6C17F2FD30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Al considerarlo un "campo de batalla", Giroux insiste en que las escuelas son espacios de "lucha cultural" donde la dominación y la resistencia se evidencian en el currículo.   </a:t>
            </a: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A090FF-02FF-66E8-D94E-98174D40C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8B68C18-1BF1-F447-95ED-60EAAE35426E}" type="slidenum">
              <a:rPr lang="es-MX" noProof="0" smtClean="0"/>
              <a:t>15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512780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92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4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37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41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62AC-403B-6BC8-F62C-58A24B5CF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D18D31-1417-088A-2765-C9E66AA78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CB69EA-B30B-A136-9B67-1B07E42B5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47D742-A486-A886-7326-E381EDB07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35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Teoría de la resistencia en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Violence of Organized Forgetting (City Light, 2014)</a:t>
            </a:r>
            <a:endParaRPr lang="es-MX" dirty="0"/>
          </a:p>
          <a:p>
            <a:pPr rtl="0"/>
            <a:r>
              <a:rPr lang="es-MX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63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Esto significa que los maestros deben utilizar su posición para desafiar las estructuras sociales y políticas existentes y comprender la enseñanza como una forma de política cultural. En este rol, el maestro no se limita a transmitir un contenido, sino que interviene activamente en la política cultural, legitimando ciertos saberes y experiencias mientras margina otros. Su tarea fundamental es potenciar la voz de los estudiantes y ayudarles a entender las relaciones de poder que dan forma al conocimiento, a su identidad y a la sociedad en la que viven.   </a:t>
            </a:r>
          </a:p>
          <a:p>
            <a:pPr rtl="0"/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70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282C1-1CFD-56C0-6F1A-A85876681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4EC4C3-BEE3-9865-2257-25F9608B3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54D560-1076-1AB5-9212-E84AEFD48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Esto significa que los maestros deben utilizar su posición para desafiar las estructuras sociales y políticas existentes y comprender la enseñanza como una forma de política cultural. En este rol, el maestro no se limita a transmitir un contenido, sino que interviene activamente en la política cultural, legitimando ciertos saberes y experiencias mientras margina otros. Su tarea fundamental es potenciar la voz de los estudiantes y ayudarles a entender las relaciones de poder que dan forma al conocimiento, a su identidad y a la sociedad en la que viven.   </a:t>
            </a:r>
          </a:p>
          <a:p>
            <a:pPr rtl="0"/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9AE80-C88D-3E3B-C54A-37660FD38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9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4DAC-C19A-A65D-8137-00809CC16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FF59F9-3701-C036-1A7E-681ED32780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9E6D080-3462-3E5B-F541-D6EAD3F85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1B9D4A-01FD-9A76-F25A-E9C972D04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230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ag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l número de página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cxnSp>
        <p:nvCxnSpPr>
          <p:cNvPr id="9" name="Conector recto 8" title="Líneas de regla vertical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es-MX" noProof="0"/>
              <a:t>Insertar foto vertical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C822EDF-ECAF-4D50-BC3C-DA0BEC38F61F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6DC9F89-D28D-446E-8B2F-8455BF798E14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E2E53A8-3751-423E-BC07-C5DBE1A03E65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E19787-C60B-4582-A77A-AB7A7EDEBC19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03CABB-47B3-4CA0-8F64-8B4047AAFDFA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184AD-1A73-4E9A-9896-6900554067F5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2F01E8-2DD6-4315-8A6E-ADF2417B94DC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49FDA-FE84-4FC8-B44C-C9CCF26CA697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cxnSp>
        <p:nvCxnSpPr>
          <p:cNvPr id="12" name="Conector recto 11" title="Líneas de regla horizontal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6 / icono de viñetas cla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1BC9C0-3A7B-403E-BF98-B5B5A1580C41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2" name="Marcador de posición de texto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4" name="Marcador de texto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6" name="Marcador de posición de imagen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7" name="Marcador de posición de imagen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8" name="Marcador de posición de imagen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9" name="Marcador de posición de imagen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0" name="Marcador de posición de imagen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1" name="Marcador de posición de imagen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ñetas numeradas en una f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MX" noProof="0"/>
              <a:t>Descripción del evento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C07ED-35CD-487E-949D-8FF516F906FA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MX" noProof="0"/>
              <a:t>Descripción del evento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es-MX" noProof="0"/>
              <a:t>Descripción del evento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1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2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MX" noProof="0"/>
              <a:t>3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5D4F08-CFD6-4FF8-B293-629F920B8FBB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6 / icono de viñet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l número de página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8CAEEC58-73CF-45D2-8969-2B3401E97898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11" name="Marcador de posición de texto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s medianas con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/>
            </a:lvl1pPr>
          </a:lstStyle>
          <a:p>
            <a:pPr rtl="0"/>
            <a:r>
              <a:rPr lang="es-MX" noProof="0"/>
              <a:t>Haz clic para modificar tu 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67D745-FA99-4D51-A358-5780C3390F01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es-MX" noProof="0"/>
              <a:t>Coloca aquí tu subtítulo</a:t>
            </a:r>
          </a:p>
        </p:txBody>
      </p:sp>
      <p:cxnSp>
        <p:nvCxnSpPr>
          <p:cNvPr id="21" name="Conector recto 20" title="Líneas de regla horizontal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imagen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es-MX" noProof="0"/>
              <a:t>Insertar foto vertical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2" name="Marcador de texto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3" name="Marcador de posición de texto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4" name="Marcador de texto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5" name="Marcador de texto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s-MX" noProof="0"/>
              <a:t>Descripción del elemento</a:t>
            </a:r>
          </a:p>
        </p:txBody>
      </p:sp>
      <p:sp>
        <p:nvSpPr>
          <p:cNvPr id="27" name="Marcador de posición de imagen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8" name="Marcador de posición de imagen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29" name="Marcador de posición de imagen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0" name="Marcador de posición de imagen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1" name="Marcador de posición de imagen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  <p:sp>
        <p:nvSpPr>
          <p:cNvPr id="32" name="Marcador de posición de imagen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MX" noProof="0"/>
              <a:t>Insertar icono o imagen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l número de página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cxnSp>
        <p:nvCxnSpPr>
          <p:cNvPr id="9" name="Conector recto 8" title="Línea de regla vertical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6" title="Forma de número de página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9526AD3-056D-4536-9403-07FD61BCAFF2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6" title="Forma de número de página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MX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Editar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24177F96-0775-4AD0-A39E-F3852AA58CCC}" type="datetime1">
              <a:rPr lang="es-MX" noProof="0" smtClean="0"/>
              <a:t>23/09/2025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es-MX" noProof="0" smtClean="0"/>
              <a:t>‹Nº›</a:t>
            </a:fld>
            <a:endParaRPr lang="es-MX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editar-la-presentaci%C3%B3n-de-la-escuela-44445997-6769-4d44-8b30-f9e3050adbfb?ui=es-mx&amp;rs=es-mx&amp;ad=m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youtube.com/watch?v=LCMXKt5vRQk" TargetMode="External"/><Relationship Id="rId4" Type="http://schemas.openxmlformats.org/officeDocument/2006/relationships/hyperlink" Target="https://www.cccb.org/es/participantes/ficha/henry-giroux/23108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MX" dirty="0"/>
              <a:t>Henry Armand Giroux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951847"/>
            <a:ext cx="4935712" cy="2313266"/>
          </a:xfrm>
        </p:spPr>
        <p:txBody>
          <a:bodyPr rtlCol="0"/>
          <a:lstStyle/>
          <a:p>
            <a:r>
              <a:rPr lang="es-MX" b="1" i="0" dirty="0"/>
              <a:t>«Toda educación es una lucha para elegir qué tipo de futuro queremos para los jóvenes»</a:t>
            </a:r>
          </a:p>
          <a:p>
            <a:pPr rtl="0"/>
            <a:endParaRPr lang="es-MX" dirty="0"/>
          </a:p>
        </p:txBody>
      </p:sp>
      <p:pic>
        <p:nvPicPr>
          <p:cNvPr id="7" name="Marcador de posición de imagen 6" descr="Persona con lentes sonriendo&#10;&#10;El contenido generado por IA puede ser incorrecto.">
            <a:extLst>
              <a:ext uri="{FF2B5EF4-FFF2-40B4-BE49-F238E27FC236}">
                <a16:creationId xmlns:a16="http://schemas.microsoft.com/office/drawing/2014/main" id="{8994DD47-2381-D296-934E-47797875B8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000" b="10000"/>
          <a:stretch>
            <a:fillRect/>
          </a:stretch>
        </p:blipFill>
        <p:spPr>
          <a:xfrm>
            <a:off x="971550" y="811530"/>
            <a:ext cx="3712661" cy="3712661"/>
          </a:xfr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6237F3AB-8FD3-55CB-10C8-77DBEFCF190F}"/>
              </a:ext>
            </a:extLst>
          </p:cNvPr>
          <p:cNvSpPr txBox="1">
            <a:spLocks/>
          </p:cNvSpPr>
          <p:nvPr/>
        </p:nvSpPr>
        <p:spPr>
          <a:xfrm>
            <a:off x="5301472" y="3556605"/>
            <a:ext cx="4633806" cy="1551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dirty="0"/>
              <a:t>Crítico cultural estadounidense y uno de los teóricos fundadores de la pedagogía crítica</a:t>
            </a:r>
          </a:p>
          <a:p>
            <a:endParaRPr lang="es-MX" sz="1800" b="1" i="0" dirty="0"/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0CBC-AF2C-3840-6BC7-9A7D2E79C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E12AF-9CAB-AEF6-DBBB-FD1A98B5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1334474"/>
            <a:ext cx="4413026" cy="1576033"/>
          </a:xfrm>
        </p:spPr>
        <p:txBody>
          <a:bodyPr rtlCol="0">
            <a:normAutofit/>
          </a:bodyPr>
          <a:lstStyle/>
          <a:p>
            <a:r>
              <a:rPr lang="es-MX" dirty="0"/>
              <a:t>El estudiante </a:t>
            </a:r>
            <a:endParaRPr lang="es-MX" sz="3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4901EF-6AA5-93DC-D2B7-406B6C87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613" y="754261"/>
            <a:ext cx="6248398" cy="565515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s-MX" sz="2400" dirty="0"/>
              <a:t>.</a:t>
            </a:r>
          </a:p>
          <a:p>
            <a:r>
              <a:rPr lang="es-MX" sz="2400" dirty="0"/>
              <a:t>Los estudiantes se conviertan en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intérpretes críticos de su sociedad</a:t>
            </a:r>
            <a:r>
              <a:rPr lang="es-MX" sz="2400" dirty="0"/>
              <a:t>, capaces de comprender y cuestionar el mundo que les rodea. </a:t>
            </a:r>
          </a:p>
          <a:p>
            <a:r>
              <a:rPr lang="es-MX" sz="2400" dirty="0"/>
              <a:t>La meta es que se asuman como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 agentes activos del cambio</a:t>
            </a:r>
            <a:r>
              <a:rPr lang="es-MX" sz="2400" dirty="0"/>
              <a:t>, actuando con sentido crítico y como sujetos de una acción transformadora para la sociedad.</a:t>
            </a:r>
          </a:p>
        </p:txBody>
      </p:sp>
      <p:grpSp>
        <p:nvGrpSpPr>
          <p:cNvPr id="7" name="Grupo 6" descr="Icono de cursor del mouse">
            <a:extLst>
              <a:ext uri="{FF2B5EF4-FFF2-40B4-BE49-F238E27FC236}">
                <a16:creationId xmlns:a16="http://schemas.microsoft.com/office/drawing/2014/main" id="{16CAD7F1-5E5A-6A8D-EB37-2799F7C3D367}"/>
              </a:ext>
            </a:extLst>
          </p:cNvPr>
          <p:cNvGrpSpPr/>
          <p:nvPr/>
        </p:nvGrpSpPr>
        <p:grpSpPr>
          <a:xfrm>
            <a:off x="4091309" y="5356190"/>
            <a:ext cx="502804" cy="502804"/>
            <a:chOff x="5540351" y="4504508"/>
            <a:chExt cx="254048" cy="2540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2F4B44B-05A0-515A-58A1-D9ED5069E0B7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5" name="Gráfico 4" descr="Icono de cursor del mouse">
              <a:extLst>
                <a:ext uri="{FF2B5EF4-FFF2-40B4-BE49-F238E27FC236}">
                  <a16:creationId xmlns:a16="http://schemas.microsoft.com/office/drawing/2014/main" id="{AE9C7E76-68F8-4EC5-4112-BDB01FFA5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67817C-E1A0-8CAA-009F-0F602D18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10</a:t>
            </a:fld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4A4326-1A61-3A5F-593A-24557D349B6E}"/>
              </a:ext>
            </a:extLst>
          </p:cNvPr>
          <p:cNvSpPr txBox="1"/>
          <p:nvPr/>
        </p:nvSpPr>
        <p:spPr>
          <a:xfrm>
            <a:off x="1352869" y="2890251"/>
            <a:ext cx="34681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Papel protagónico en su propio proceso de enseñanza-aprendizaje, reconociendo su historia y sus experiencias como puntos de partida esenciales para la crítica y la acción.   </a:t>
            </a:r>
          </a:p>
        </p:txBody>
      </p:sp>
    </p:spTree>
    <p:extLst>
      <p:ext uri="{BB962C8B-B14F-4D97-AF65-F5344CB8AC3E}">
        <p14:creationId xmlns:p14="http://schemas.microsoft.com/office/powerpoint/2010/main" val="344783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5F6C52A-559D-8DE5-7CD9-6678BD36B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784" y="3259439"/>
            <a:ext cx="3842550" cy="2855913"/>
          </a:xfrm>
        </p:spPr>
        <p:txBody>
          <a:bodyPr>
            <a:normAutofit/>
          </a:bodyPr>
          <a:lstStyle/>
          <a:p>
            <a:pPr algn="l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Cuestiona la creencia de que el currículo educativo es un texto neutral, libre de ideologías y políticamente inofensiva</a:t>
            </a:r>
          </a:p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6FF6FD-8D44-1846-EC3A-317A2E01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es-MX" noProof="0" smtClean="0"/>
              <a:pPr rtl="0">
                <a:spcAft>
                  <a:spcPts val="600"/>
                </a:spcAft>
              </a:pPr>
              <a:t>11</a:t>
            </a:fld>
            <a:endParaRPr lang="es-MX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32C925E-DAF1-65A5-25EC-7F8E78AA9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84" y="923517"/>
            <a:ext cx="3833906" cy="2221622"/>
          </a:xfrm>
        </p:spPr>
        <p:txBody>
          <a:bodyPr anchor="b">
            <a:normAutofit/>
          </a:bodyPr>
          <a:lstStyle/>
          <a:p>
            <a:pPr algn="l"/>
            <a:r>
              <a:rPr lang="es-MX" dirty="0"/>
              <a:t>El </a:t>
            </a:r>
            <a:r>
              <a:rPr lang="es-MX" dirty="0" err="1"/>
              <a:t>curriculum</a:t>
            </a:r>
            <a:endParaRPr lang="es-MX" dirty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1AFA61B6-6A17-97EB-EA5E-838A356E67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00292"/>
              </p:ext>
            </p:extLst>
          </p:nvPr>
        </p:nvGraphicFramePr>
        <p:xfrm>
          <a:off x="5447818" y="317561"/>
          <a:ext cx="6248398" cy="565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7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F895A-AB5C-4D30-B8F3-27FDA7928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2F545B-0152-4E2D-94BF-128776FCA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E0B01A-7293-4AB3-AA33-719C4F9F5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F422EC-0FA1-4EB9-8AFA-3A518DB53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5BA45-362F-4F7D-A1A8-803CC5C68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A50C18-0747-47E0-BAEE-4A052FCD0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CD099E0-A022-C493-5C8D-531C479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es-MX" noProof="0" smtClean="0"/>
              <a:t>12</a:t>
            </a:fld>
            <a:endParaRPr lang="es-MX" noProof="0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9242B80C-9393-849D-7A04-E36C4F33B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329" y="104172"/>
            <a:ext cx="9144000" cy="6858000"/>
          </a:xfrm>
          <a:prstGeom prst="rect">
            <a:avLst/>
          </a:prstGeom>
        </p:spPr>
      </p:pic>
      <p:pic>
        <p:nvPicPr>
          <p:cNvPr id="9" name="Imagen 8" descr="Alumno con la mano en la cabeza">
            <a:extLst>
              <a:ext uri="{FF2B5EF4-FFF2-40B4-BE49-F238E27FC236}">
                <a16:creationId xmlns:a16="http://schemas.microsoft.com/office/drawing/2014/main" id="{D2668624-17CD-A817-B2CB-FE03CC08A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704" y="2809754"/>
            <a:ext cx="1415295" cy="3698111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4070E861-BE9B-2A99-C9F1-12CA03CFEC90}"/>
              </a:ext>
            </a:extLst>
          </p:cNvPr>
          <p:cNvSpPr/>
          <p:nvPr/>
        </p:nvSpPr>
        <p:spPr>
          <a:xfrm>
            <a:off x="9711665" y="712947"/>
            <a:ext cx="1261641" cy="12616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/>
              <a:t>Forma de violencia</a:t>
            </a:r>
          </a:p>
        </p:txBody>
      </p:sp>
      <p:pic>
        <p:nvPicPr>
          <p:cNvPr id="17" name="Gráfico 16" descr="Cerebro derecho con relleno sólido">
            <a:extLst>
              <a:ext uri="{FF2B5EF4-FFF2-40B4-BE49-F238E27FC236}">
                <a16:creationId xmlns:a16="http://schemas.microsoft.com/office/drawing/2014/main" id="{E54E6856-AD48-A900-EA39-3E0978E35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9611" y="2352554"/>
            <a:ext cx="914400" cy="914400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5A27962-7745-B374-8777-70187F571F7B}"/>
              </a:ext>
            </a:extLst>
          </p:cNvPr>
          <p:cNvCxnSpPr>
            <a:cxnSpLocks/>
          </p:cNvCxnSpPr>
          <p:nvPr/>
        </p:nvCxnSpPr>
        <p:spPr>
          <a:xfrm flipV="1">
            <a:off x="10999890" y="2320723"/>
            <a:ext cx="702627" cy="8102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98FF-3396-0C24-DE39-07C8DF81A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4200" dirty="0"/>
              <a:t>La pedagogía crítica debe hacer que </a:t>
            </a:r>
            <a:r>
              <a:rPr lang="es-MX" sz="4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conocimiento sea significativo</a:t>
            </a:r>
            <a:r>
              <a:rPr lang="es-MX" sz="4200" dirty="0"/>
              <a:t> para convertirlo en crítico y transformador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F9601EE-3BFD-55AD-1945-F4269E6B3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CD6B3A47-51D9-5A2A-89DD-190C21681A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es-MX" noProof="0" smtClean="0"/>
              <a:pPr rtl="0">
                <a:spcAft>
                  <a:spcPts val="600"/>
                </a:spcAft>
              </a:pPr>
              <a:t>13</a:t>
            </a:fld>
            <a:endParaRPr lang="es-MX" noProof="0"/>
          </a:p>
        </p:txBody>
      </p:sp>
      <p:pic>
        <p:nvPicPr>
          <p:cNvPr id="1026" name="Picture 2" descr="Contra los privilegios y la dominación: La pedagogía crítica de Henry Giroux  — La Jornada - Semanal">
            <a:extLst>
              <a:ext uri="{FF2B5EF4-FFF2-40B4-BE49-F238E27FC236}">
                <a16:creationId xmlns:a16="http://schemas.microsoft.com/office/drawing/2014/main" id="{DD82A43B-C6A5-1C40-0624-1AFB82CD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31" y="946974"/>
            <a:ext cx="3724275" cy="4429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8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610B7E-59F6-4BEB-BC09-A0EAEC8D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es-MX" noProof="0" smtClean="0"/>
              <a:pPr rtl="0">
                <a:spcAft>
                  <a:spcPts val="600"/>
                </a:spcAft>
              </a:pPr>
              <a:t>14</a:t>
            </a:fld>
            <a:endParaRPr lang="es-MX" noProof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0A109652-1E4A-14AC-ED1D-202BEF021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234997"/>
              </p:ext>
            </p:extLst>
          </p:nvPr>
        </p:nvGraphicFramePr>
        <p:xfrm>
          <a:off x="1894390" y="317561"/>
          <a:ext cx="8765894" cy="602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54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C4CE4-5EC1-0631-D829-9FDFF8AE4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8D162A8-1D3E-A36D-D5C7-9B41EA8B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>
            <a:normAutofit/>
          </a:bodyPr>
          <a:lstStyle/>
          <a:p>
            <a:r>
              <a:rPr lang="es-MX" dirty="0"/>
              <a:t>Función social de la educación</a:t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5DA79E-ABFB-B070-AA76-DC63C083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es-MX" noProof="0" smtClean="0"/>
              <a:pPr rtl="0">
                <a:spcAft>
                  <a:spcPts val="600"/>
                </a:spcAft>
              </a:pPr>
              <a:t>15</a:t>
            </a:fld>
            <a:endParaRPr lang="es-MX" noProof="0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229984D9-0E53-F9BF-E955-5A79C9C85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81403"/>
              </p:ext>
            </p:extLst>
          </p:nvPr>
        </p:nvGraphicFramePr>
        <p:xfrm>
          <a:off x="5425652" y="559677"/>
          <a:ext cx="6358359" cy="582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5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3359C-6BD5-4C74-9851-032E25840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E7DD58-EB9E-43C2-8E3F-85212D1A7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24B7C-9082-451D-87C4-B76DEA292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B0DE0-15CC-41A6-8514-D9C1CEF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06B7B9-FE21-46E4-9AF2-E552EE8CC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7B281B-3ED5-420D-AB2D-40C05E417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28AB8C-5B16-11CD-8061-8C2053E8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/>
          <a:lstStyle/>
          <a:p>
            <a:r>
              <a:rPr lang="en-US" dirty="0" err="1"/>
              <a:t>Conclusión</a:t>
            </a:r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F6ADFE-91F7-0691-1C7B-737E81A1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13D2E340-0663-474B-992C-9192B5C45E57}" type="slidenum">
              <a:rPr lang="es-MX" noProof="0" smtClean="0"/>
              <a:pPr rtl="0">
                <a:spcAft>
                  <a:spcPts val="600"/>
                </a:spcAft>
              </a:pPr>
              <a:t>16</a:t>
            </a:fld>
            <a:endParaRPr lang="es-MX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5A680D2-1A94-6E54-749A-CB4F47216E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895600"/>
            <a:ext cx="3842550" cy="285591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5602D003-989D-5A79-0210-71FE86496C48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868744601"/>
              </p:ext>
            </p:extLst>
          </p:nvPr>
        </p:nvGraphicFramePr>
        <p:xfrm>
          <a:off x="5326063" y="559678"/>
          <a:ext cx="6103937" cy="519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99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3800" dirty="0"/>
              <a:t>Referencias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3072492" y="1225060"/>
            <a:ext cx="7521162" cy="47476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MX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MX" dirty="0"/>
              <a:t>Centre de Cultura </a:t>
            </a:r>
            <a:r>
              <a:rPr lang="es-MX" dirty="0" err="1"/>
              <a:t>Contemporània</a:t>
            </a:r>
            <a:r>
              <a:rPr lang="es-MX" dirty="0"/>
              <a:t> de Barcelona (CCCB). (s. f.). </a:t>
            </a:r>
            <a:r>
              <a:rPr lang="es-MX" i="1" dirty="0"/>
              <a:t>Henry A. Giroux</a:t>
            </a:r>
            <a:r>
              <a:rPr lang="es-MX" dirty="0"/>
              <a:t>. 	CCCB. </a:t>
            </a:r>
            <a:r>
              <a:rPr lang="es-MX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https://www.cccb.org/es/participantes/ficha/henry-giroux/231085</a:t>
            </a:r>
            <a:endParaRPr lang="es-MX" u="sng" dirty="0"/>
          </a:p>
          <a:p>
            <a:endParaRPr lang="es-MX" u="sng" dirty="0"/>
          </a:p>
          <a:p>
            <a:endParaRPr lang="es-MX" u="sng" dirty="0"/>
          </a:p>
          <a:p>
            <a:r>
              <a:rPr lang="es-MX" dirty="0"/>
              <a:t>CCCB </a:t>
            </a:r>
            <a:r>
              <a:rPr lang="es-MX" dirty="0" err="1"/>
              <a:t>Lab</a:t>
            </a:r>
            <a:r>
              <a:rPr lang="es-MX" dirty="0"/>
              <a:t>. (2020, 18 de junio). </a:t>
            </a:r>
            <a:r>
              <a:rPr lang="es-MX" i="1" dirty="0"/>
              <a:t>Henry Giroux. Pedagogía crítica</a:t>
            </a:r>
            <a:r>
              <a:rPr lang="es-MX" dirty="0"/>
              <a:t> [Video]. YouTube. </a:t>
            </a:r>
            <a:r>
              <a:rPr lang="es-MX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https://www.youtube.com/watch?v=LCMXKt5vRQk</a:t>
            </a:r>
            <a:endParaRPr lang="es-MX" u="sng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Giroux, H. (2013). La pedagogía crítica en tiempos oscuros de Henry Giroux. 	</a:t>
            </a:r>
            <a:r>
              <a:rPr lang="es-MX" dirty="0" err="1"/>
              <a:t>Obert</a:t>
            </a:r>
            <a:r>
              <a:rPr lang="es-MX" dirty="0"/>
              <a:t>, G. y </a:t>
            </a:r>
            <a:r>
              <a:rPr lang="es-MX" dirty="0" err="1"/>
              <a:t>Eliggi</a:t>
            </a:r>
            <a:r>
              <a:rPr lang="es-MX" dirty="0"/>
              <a:t>. G.(Traductoras)/</a:t>
            </a:r>
            <a:r>
              <a:rPr lang="es-MX" dirty="0" err="1"/>
              <a:t>Critical</a:t>
            </a:r>
            <a:r>
              <a:rPr lang="es-MX" dirty="0"/>
              <a:t> </a:t>
            </a:r>
            <a:r>
              <a:rPr lang="es-MX" dirty="0" err="1"/>
              <a:t>Pedagogy</a:t>
            </a:r>
            <a:r>
              <a:rPr lang="es-MX" dirty="0"/>
              <a:t> in </a:t>
            </a:r>
            <a:r>
              <a:rPr lang="es-MX" dirty="0" err="1"/>
              <a:t>dark</a:t>
            </a:r>
            <a:r>
              <a:rPr lang="es-MX" dirty="0"/>
              <a:t> times </a:t>
            </a:r>
            <a:r>
              <a:rPr lang="es-MX" dirty="0" err="1"/>
              <a:t>Obert</a:t>
            </a:r>
            <a:r>
              <a:rPr lang="es-MX" dirty="0"/>
              <a:t>, 	G. y </a:t>
            </a:r>
            <a:r>
              <a:rPr lang="es-MX" dirty="0" err="1"/>
              <a:t>Eliggi</a:t>
            </a:r>
            <a:r>
              <a:rPr lang="es-MX" dirty="0"/>
              <a:t>. G.(</a:t>
            </a:r>
            <a:r>
              <a:rPr lang="es-MX" dirty="0" err="1"/>
              <a:t>Translators</a:t>
            </a:r>
            <a:r>
              <a:rPr lang="es-MX" dirty="0"/>
              <a:t>). </a:t>
            </a:r>
            <a:r>
              <a:rPr lang="es-MX" i="1" dirty="0"/>
              <a:t>Praxis educativa</a:t>
            </a:r>
            <a:r>
              <a:rPr lang="es-MX" dirty="0"/>
              <a:t>, </a:t>
            </a:r>
            <a:r>
              <a:rPr lang="es-MX" i="1" dirty="0"/>
              <a:t>17</a:t>
            </a:r>
            <a:r>
              <a:rPr lang="es-MX" dirty="0"/>
              <a:t>(2), 13-26.</a:t>
            </a:r>
          </a:p>
          <a:p>
            <a:endParaRPr lang="es-MX" u="sng" dirty="0"/>
          </a:p>
          <a:p>
            <a:r>
              <a:rPr lang="es-MX" dirty="0"/>
              <a:t>Martínez, L. G. (2006). La pedagogía crítica de Henry A. Giroux. </a:t>
            </a:r>
            <a:r>
              <a:rPr lang="es-MX" i="1" dirty="0"/>
              <a:t>Sinéctica, 	Revista Electrónica de Educación</a:t>
            </a:r>
            <a:r>
              <a:rPr lang="es-MX" dirty="0"/>
              <a:t>, (29), 83-87.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23658"/>
            <a:ext cx="3833906" cy="2221622"/>
          </a:xfrm>
        </p:spPr>
        <p:txBody>
          <a:bodyPr rtlCol="0">
            <a:normAutofit/>
          </a:bodyPr>
          <a:lstStyle/>
          <a:p>
            <a:pPr rtl="0"/>
            <a:r>
              <a:rPr lang="es-MX" sz="3800" dirty="0"/>
              <a:t>Biografía del autor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MX" dirty="0"/>
              <a:t>: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1827539"/>
            <a:ext cx="2001387" cy="3672513"/>
          </a:xfrm>
        </p:spPr>
        <p:txBody>
          <a:bodyPr lIns="72000" rIns="72000" rtlCol="0">
            <a:normAutofit/>
          </a:bodyPr>
          <a:lstStyle/>
          <a:p>
            <a:pPr rtl="0"/>
            <a:r>
              <a:rPr lang="es-MX" sz="2000" dirty="0"/>
              <a:t>Nació en Providence </a:t>
            </a:r>
            <a:r>
              <a:rPr lang="es-MX" sz="2000" dirty="0" err="1"/>
              <a:t>Rode</a:t>
            </a:r>
            <a:r>
              <a:rPr lang="es-MX" sz="2000" dirty="0"/>
              <a:t> Island. En septiembre de 1943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1827539"/>
            <a:ext cx="2001387" cy="3672513"/>
          </a:xfrm>
        </p:spPr>
        <p:txBody>
          <a:bodyPr lIns="72000" rIns="72000" rtlCol="0">
            <a:normAutofit/>
          </a:bodyPr>
          <a:lstStyle/>
          <a:p>
            <a:pPr rtl="0"/>
            <a:r>
              <a:rPr lang="es-MX" sz="2000" dirty="0"/>
              <a:t>Sus padres: Armand y Alice Giroux.</a:t>
            </a:r>
          </a:p>
          <a:p>
            <a:pPr rtl="0"/>
            <a:r>
              <a:rPr lang="es-MX" sz="2000" dirty="0"/>
              <a:t>Emigrantes canadienses en Estados Unidos.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1827539"/>
            <a:ext cx="2001387" cy="3672513"/>
          </a:xfrm>
        </p:spPr>
        <p:txBody>
          <a:bodyPr lIns="72000" rIns="72000" rtlCol="0">
            <a:normAutofit/>
          </a:bodyPr>
          <a:lstStyle/>
          <a:p>
            <a:r>
              <a:rPr lang="es-MX" sz="2000" dirty="0"/>
              <a:t>Casado con Susan </a:t>
            </a:r>
            <a:r>
              <a:rPr lang="es-MX" sz="2000" dirty="0" err="1"/>
              <a:t>Searls</a:t>
            </a:r>
            <a:endParaRPr lang="es-MX" sz="20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2</a:t>
            </a:fld>
            <a:endParaRPr lang="es-MX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DAB368A6-1D88-5BB9-0591-5A59893E71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10000" y="2089170"/>
            <a:ext cx="972000" cy="972000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9F392E9-21F2-5AE1-C3F5-48FE93C63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10274" y="2089170"/>
            <a:ext cx="972000" cy="972000"/>
          </a:xfrm>
        </p:spPr>
        <p:txBody>
          <a:bodyPr/>
          <a:lstStyle/>
          <a:p>
            <a:endParaRPr lang="es-MX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684B2043-7AD2-3CEA-E0C5-A9E194913D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43306" y="2089170"/>
            <a:ext cx="972000" cy="972000"/>
          </a:xfrm>
        </p:spPr>
        <p:txBody>
          <a:bodyPr/>
          <a:lstStyle/>
          <a:p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2A27112-C8B3-C324-2114-C43F75A51104}"/>
              </a:ext>
            </a:extLst>
          </p:cNvPr>
          <p:cNvSpPr/>
          <p:nvPr/>
        </p:nvSpPr>
        <p:spPr>
          <a:xfrm>
            <a:off x="7810274" y="2089170"/>
            <a:ext cx="972000" cy="97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CAFEC7F-F0FF-E1E1-73B6-5BE0325315DA}"/>
              </a:ext>
            </a:extLst>
          </p:cNvPr>
          <p:cNvSpPr/>
          <p:nvPr/>
        </p:nvSpPr>
        <p:spPr>
          <a:xfrm>
            <a:off x="9943306" y="2089170"/>
            <a:ext cx="972000" cy="97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37" y="1784789"/>
            <a:ext cx="3833906" cy="2221622"/>
          </a:xfrm>
        </p:spPr>
        <p:txBody>
          <a:bodyPr rtlCol="0">
            <a:normAutofit/>
          </a:bodyPr>
          <a:lstStyle/>
          <a:p>
            <a:pPr rtl="0"/>
            <a:r>
              <a:rPr lang="es-MX" sz="3800" dirty="0"/>
              <a:t>Educación 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761FA4B-43B9-4C0B-BD10-1127709C9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MX" dirty="0"/>
              <a:t>.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C8822230-E7F6-4AEC-86F1-6874B8C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287" y="1784789"/>
            <a:ext cx="1944000" cy="3398520"/>
          </a:xfrm>
        </p:spPr>
        <p:txBody>
          <a:bodyPr lIns="72000" rIns="72000" rtlCol="0"/>
          <a:lstStyle/>
          <a:p>
            <a:pPr rtl="0"/>
            <a:r>
              <a:rPr lang="es-MX" sz="2000" dirty="0"/>
              <a:t>Licenciatura:</a:t>
            </a:r>
          </a:p>
          <a:p>
            <a:pPr rtl="0"/>
            <a:r>
              <a:rPr lang="es-MX" sz="2000" dirty="0"/>
              <a:t>Universidad de Maine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ADB68C1C-48A6-4CB6-AEB1-1B5B9EB9AA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9287" y="2089589"/>
            <a:ext cx="828000" cy="828000"/>
          </a:xfrm>
        </p:spPr>
        <p:txBody>
          <a:bodyPr rtlCol="0"/>
          <a:lstStyle/>
          <a:p>
            <a:pPr rtl="0"/>
            <a:r>
              <a:rPr lang="es-MX"/>
              <a:t>1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4543" y="1784789"/>
            <a:ext cx="1943100" cy="3398520"/>
          </a:xfrm>
        </p:spPr>
        <p:txBody>
          <a:bodyPr lIns="72000" rIns="72000" rtlCol="0"/>
          <a:lstStyle/>
          <a:p>
            <a:pPr rtl="0"/>
            <a:r>
              <a:rPr lang="es-MX" sz="2000" dirty="0"/>
              <a:t>Maestría:</a:t>
            </a:r>
          </a:p>
          <a:p>
            <a:pPr rtl="0"/>
            <a:r>
              <a:rPr lang="es-MX" sz="2000" dirty="0"/>
              <a:t>Universidad Estatal </a:t>
            </a:r>
            <a:r>
              <a:rPr lang="es-MX" sz="2000" dirty="0" err="1"/>
              <a:t>Appalachian</a:t>
            </a:r>
            <a:endParaRPr lang="es-MX" sz="2000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C345EEF-8EE2-4AFF-A515-F49E6FA7CA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2093" y="2089589"/>
            <a:ext cx="828000" cy="828000"/>
          </a:xfrm>
        </p:spPr>
        <p:txBody>
          <a:bodyPr rtlCol="0"/>
          <a:lstStyle/>
          <a:p>
            <a:pPr rtl="0"/>
            <a:r>
              <a:rPr lang="es-MX"/>
              <a:t>2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86900" y="1784789"/>
            <a:ext cx="1943100" cy="3398520"/>
          </a:xfrm>
        </p:spPr>
        <p:txBody>
          <a:bodyPr lIns="72000" rIns="72000" rtlCol="0"/>
          <a:lstStyle/>
          <a:p>
            <a:pPr rtl="0"/>
            <a:r>
              <a:rPr lang="es-MX" sz="2000" dirty="0"/>
              <a:t>Doctorado:</a:t>
            </a:r>
          </a:p>
          <a:p>
            <a:pPr rtl="0"/>
            <a:r>
              <a:rPr lang="es-MX" sz="2000" dirty="0"/>
              <a:t>Universidad Carnegie Mellon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C3C9C68B-77C0-41C6-AE3E-6C1B595CDE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44450" y="2089589"/>
            <a:ext cx="828000" cy="828000"/>
          </a:xfrm>
        </p:spPr>
        <p:txBody>
          <a:bodyPr rtlCol="0"/>
          <a:lstStyle/>
          <a:p>
            <a:pPr rtl="0"/>
            <a:r>
              <a:rPr lang="es-MX"/>
              <a:t>3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3800" dirty="0"/>
              <a:t>Desarrollo profesional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MX" dirty="0"/>
              <a:t>Trabajó como maestro de historia de secundaria</a:t>
            </a:r>
          </a:p>
          <a:p>
            <a:pPr rtl="0"/>
            <a:r>
              <a:rPr lang="es-MX" dirty="0"/>
              <a:t>(1968 – 1975)</a:t>
            </a:r>
          </a:p>
        </p:txBody>
      </p:sp>
      <p:graphicFrame>
        <p:nvGraphicFramePr>
          <p:cNvPr id="5" name="Marcador de contenido 2" descr="SmartArt de escala de tiempo">
            <a:extLst>
              <a:ext uri="{FF2B5EF4-FFF2-40B4-BE49-F238E27FC236}">
                <a16:creationId xmlns:a16="http://schemas.microsoft.com/office/drawing/2014/main" id="{49A92778-1E2C-48F2-99CD-26EF59E3C6C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4040097"/>
              </p:ext>
            </p:extLst>
          </p:nvPr>
        </p:nvGraphicFramePr>
        <p:xfrm>
          <a:off x="5236844" y="762635"/>
          <a:ext cx="6638925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ABA28-193E-F0A4-14A2-EAAFBDE7E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9EE2F-34F6-45B6-CEB0-011EBD48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90" y="1207378"/>
            <a:ext cx="3833906" cy="2221622"/>
          </a:xfrm>
        </p:spPr>
        <p:txBody>
          <a:bodyPr rtlCol="0">
            <a:normAutofit/>
          </a:bodyPr>
          <a:lstStyle/>
          <a:p>
            <a:pPr rtl="0"/>
            <a:r>
              <a:rPr lang="es-MX" sz="3800" dirty="0"/>
              <a:t>Desarrollo profesional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8D155-26F0-2739-BAFB-3EDA8BB39E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84385" y="1606260"/>
            <a:ext cx="6103620" cy="4033081"/>
          </a:xfrm>
        </p:spPr>
        <p:txBody>
          <a:bodyPr rtlCol="0"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2004. </a:t>
            </a:r>
            <a:r>
              <a:rPr lang="es-MX" sz="2400" dirty="0">
                <a:solidFill>
                  <a:schemeClr val="tx1"/>
                </a:solidFill>
              </a:rPr>
              <a:t>Se integra al plantel de la Universidad de Mc master.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tx1"/>
                </a:solidFill>
              </a:rPr>
              <a:t>2005. </a:t>
            </a:r>
            <a:r>
              <a:rPr lang="es-MX" sz="2400" dirty="0">
                <a:solidFill>
                  <a:schemeClr val="tx1"/>
                </a:solidFill>
              </a:rPr>
              <a:t>La Universidad memorial de Canadá le concede un </a:t>
            </a:r>
            <a:r>
              <a:rPr lang="es-MX" sz="2400" i="1" dirty="0">
                <a:solidFill>
                  <a:schemeClr val="tx1"/>
                </a:solidFill>
              </a:rPr>
              <a:t>doctorado Honoris causa en letras.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</a:rPr>
              <a:t> Ha recibido varios doctorados honoríficos y múltiples galardones.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BE356F-27D5-F6BC-DB83-FBF34825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5</a:t>
            </a:fld>
            <a:endParaRPr lang="es-MX" dirty="0"/>
          </a:p>
        </p:txBody>
      </p:sp>
      <p:pic>
        <p:nvPicPr>
          <p:cNvPr id="6" name="Gráfico 5" descr="Diploma con relleno sólido">
            <a:extLst>
              <a:ext uri="{FF2B5EF4-FFF2-40B4-BE49-F238E27FC236}">
                <a16:creationId xmlns:a16="http://schemas.microsoft.com/office/drawing/2014/main" id="{9E28DDF7-A453-513F-F4B1-D403B947C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01" y="5332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7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MX" sz="3800" dirty="0"/>
              <a:t>Publicaciones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CC875B-FB79-4EB2-ACC0-A26593F489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Actualmente también publica de forma regular en el medio digital </a:t>
            </a:r>
            <a:r>
              <a:rPr lang="es-MX" i="1" dirty="0" err="1">
                <a:solidFill>
                  <a:schemeClr val="accent1">
                    <a:lumMod val="75000"/>
                  </a:schemeClr>
                </a:solidFill>
              </a:rPr>
              <a:t>Truthout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ACB615-64CF-4226-B7EB-A7D9E8A8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72000" rIns="72000" rtlCol="0"/>
          <a:lstStyle/>
          <a:p>
            <a:pPr rtl="0"/>
            <a:r>
              <a:rPr lang="es-MX" dirty="0"/>
              <a:t>Teoría y resistencia en educación</a:t>
            </a:r>
          </a:p>
          <a:p>
            <a:pPr rtl="0"/>
            <a:r>
              <a:rPr lang="es-MX" dirty="0"/>
              <a:t>(1983)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C704F7-10A3-438C-BF49-21B39AA5F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72000" rIns="72000" rtlCol="0">
            <a:normAutofit/>
          </a:bodyPr>
          <a:lstStyle/>
          <a:p>
            <a:r>
              <a:rPr lang="es-MX" dirty="0"/>
              <a:t>Los profesores como intelectuales: hacia una pedagogía crítica del aprendizaje (Paidós, 1990)</a:t>
            </a:r>
          </a:p>
          <a:p>
            <a:pPr rtl="0"/>
            <a:endParaRPr lang="es-MX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0CB0B93-889C-4918-9E62-5E0470169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72000" rIns="72000" rtlCol="0"/>
          <a:lstStyle/>
          <a:p>
            <a:r>
              <a:rPr lang="es-MX" dirty="0"/>
              <a:t>Pedagogía y política de la esperanza (1997) </a:t>
            </a:r>
          </a:p>
          <a:p>
            <a:pPr rtl="0"/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818D25A-67F7-4CDC-A9F9-92E596277C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72000" rIns="72000" rtlCol="0">
            <a:normAutofit/>
          </a:bodyPr>
          <a:lstStyle/>
          <a:p>
            <a:r>
              <a:rPr lang="es-MX" dirty="0"/>
              <a:t>Pedagogía crítica, estudios culturales y democracia radical (Popular, 2005</a:t>
            </a:r>
          </a:p>
          <a:p>
            <a:pPr rtl="0"/>
            <a:endParaRPr lang="en-US" dirty="0"/>
          </a:p>
          <a:p>
            <a:pPr rtl="0"/>
            <a:endParaRPr lang="es-MX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78C2BF3-B597-4BD5-90B4-54EB9C2F6E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lIns="72000" rIns="72000" rtlCol="0">
            <a:normAutofit/>
          </a:bodyPr>
          <a:lstStyle/>
          <a:p>
            <a:pPr rtl="0"/>
            <a:r>
              <a:rPr lang="en-US" dirty="0"/>
              <a:t>Disposable Futures (City Light, 2015)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637545D-50F9-427A-9297-89D0C0CFAB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lIns="72000" rIns="72000" rtlCol="0"/>
          <a:lstStyle/>
          <a:p>
            <a:r>
              <a:rPr lang="en-US" dirty="0"/>
              <a:t>American Nightmare (City Light, 2018)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6</a:t>
            </a:fld>
            <a:endParaRPr lang="es-MX"/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AE328021-9D1E-A03F-676C-4DAAD2220F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" name="Gráfico 19" descr="Libros en una estantería con relleno sólido">
            <a:extLst>
              <a:ext uri="{FF2B5EF4-FFF2-40B4-BE49-F238E27FC236}">
                <a16:creationId xmlns:a16="http://schemas.microsoft.com/office/drawing/2014/main" id="{D85DD41A-FD14-20D7-6323-EC4C66577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8650" y="839100"/>
            <a:ext cx="751800" cy="751800"/>
          </a:xfrm>
          <a:prstGeom prst="rect">
            <a:avLst/>
          </a:prstGeom>
        </p:spPr>
      </p:pic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B4C69946-B747-EE47-EC91-56BFEC1D5D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0" name="Marcador de posición de imagen 29">
            <a:extLst>
              <a:ext uri="{FF2B5EF4-FFF2-40B4-BE49-F238E27FC236}">
                <a16:creationId xmlns:a16="http://schemas.microsoft.com/office/drawing/2014/main" id="{D317474E-1634-BFB8-9961-C7D7E6F204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5E35ED8E-FD60-12EE-31D9-65D8AEC9B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5D7F31EF-9FD7-DF0C-DB2B-81D863AC6EE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C6629BCA-75CE-2661-450C-873D667B441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7" name="Gráfico 36" descr="Libros en una estantería con relleno sólido">
            <a:extLst>
              <a:ext uri="{FF2B5EF4-FFF2-40B4-BE49-F238E27FC236}">
                <a16:creationId xmlns:a16="http://schemas.microsoft.com/office/drawing/2014/main" id="{AF0BD0E3-981B-8AA2-B8DD-620053269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1456" y="839100"/>
            <a:ext cx="751800" cy="751800"/>
          </a:xfrm>
          <a:prstGeom prst="rect">
            <a:avLst/>
          </a:prstGeom>
        </p:spPr>
      </p:pic>
      <p:pic>
        <p:nvPicPr>
          <p:cNvPr id="38" name="Gráfico 37" descr="Libros en una estantería con relleno sólido">
            <a:extLst>
              <a:ext uri="{FF2B5EF4-FFF2-40B4-BE49-F238E27FC236}">
                <a16:creationId xmlns:a16="http://schemas.microsoft.com/office/drawing/2014/main" id="{EBD46B7A-A0C3-5788-4450-59A3C9856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4263" y="839100"/>
            <a:ext cx="751800" cy="751800"/>
          </a:xfrm>
          <a:prstGeom prst="rect">
            <a:avLst/>
          </a:prstGeom>
        </p:spPr>
      </p:pic>
      <p:pic>
        <p:nvPicPr>
          <p:cNvPr id="39" name="Gráfico 38" descr="Libros en una estantería con relleno sólido">
            <a:extLst>
              <a:ext uri="{FF2B5EF4-FFF2-40B4-BE49-F238E27FC236}">
                <a16:creationId xmlns:a16="http://schemas.microsoft.com/office/drawing/2014/main" id="{CD15E51E-72CF-4883-EE12-9CF411FA7E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0100" y="3708423"/>
            <a:ext cx="751800" cy="751800"/>
          </a:xfrm>
          <a:prstGeom prst="rect">
            <a:avLst/>
          </a:prstGeom>
        </p:spPr>
      </p:pic>
      <p:pic>
        <p:nvPicPr>
          <p:cNvPr id="40" name="Gráfico 39" descr="Libros en una estantería con relleno sólido">
            <a:extLst>
              <a:ext uri="{FF2B5EF4-FFF2-40B4-BE49-F238E27FC236}">
                <a16:creationId xmlns:a16="http://schemas.microsoft.com/office/drawing/2014/main" id="{0C774CB9-6186-9DCA-AD0A-21CAC8B0E3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91456" y="3663116"/>
            <a:ext cx="751800" cy="751800"/>
          </a:xfrm>
          <a:prstGeom prst="rect">
            <a:avLst/>
          </a:prstGeom>
        </p:spPr>
      </p:pic>
      <p:pic>
        <p:nvPicPr>
          <p:cNvPr id="41" name="Gráfico 40" descr="Libros en una estantería con relleno sólido">
            <a:extLst>
              <a:ext uri="{FF2B5EF4-FFF2-40B4-BE49-F238E27FC236}">
                <a16:creationId xmlns:a16="http://schemas.microsoft.com/office/drawing/2014/main" id="{67957917-99E6-4C5B-3EAF-42CDB8982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37869" y="3663116"/>
            <a:ext cx="751800" cy="7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470C3-83EE-99B6-C44C-F230708A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6" y="749980"/>
            <a:ext cx="8016657" cy="4952492"/>
          </a:xfrm>
        </p:spPr>
        <p:txBody>
          <a:bodyPr/>
          <a:lstStyle/>
          <a:p>
            <a:pPr algn="l"/>
            <a:r>
              <a:rPr lang="es-MX" dirty="0"/>
              <a:t>La educación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A201BEF-536E-72B4-7FC6-09A805F5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3D2E340-0663-474B-992C-9192B5C45E57}" type="slidenum">
              <a:rPr lang="es-MX" noProof="0" smtClean="0"/>
              <a:t>7</a:t>
            </a:fld>
            <a:endParaRPr lang="es-MX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741D97-A13C-D5AE-568D-7BD46851B020}"/>
              </a:ext>
            </a:extLst>
          </p:cNvPr>
          <p:cNvSpPr txBox="1"/>
          <p:nvPr/>
        </p:nvSpPr>
        <p:spPr>
          <a:xfrm>
            <a:off x="1915415" y="2151727"/>
            <a:ext cx="88987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i="1" dirty="0">
                <a:solidFill>
                  <a:schemeClr val="accent1">
                    <a:lumMod val="75000"/>
                  </a:schemeClr>
                </a:solidFill>
              </a:rPr>
              <a:t>La educación 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</a:rPr>
              <a:t>debe ser mucho más que una preparación para el mundo laboral. Su visión es que la educación </a:t>
            </a:r>
            <a:r>
              <a:rPr lang="es-MX" sz="3200" b="1" i="1" dirty="0">
                <a:solidFill>
                  <a:schemeClr val="accent1">
                    <a:lumMod val="75000"/>
                  </a:schemeClr>
                </a:solidFill>
              </a:rPr>
              <a:t>es una herramienta para fomentar el pensamiento crítico 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</a:rPr>
              <a:t>con el objetivo final de promover la justicia social. </a:t>
            </a:r>
          </a:p>
        </p:txBody>
      </p:sp>
    </p:spTree>
    <p:extLst>
      <p:ext uri="{BB962C8B-B14F-4D97-AF65-F5344CB8AC3E}">
        <p14:creationId xmlns:p14="http://schemas.microsoft.com/office/powerpoint/2010/main" val="137759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6" y="1977390"/>
            <a:ext cx="4129181" cy="1145910"/>
          </a:xfrm>
        </p:spPr>
        <p:txBody>
          <a:bodyPr rtlCol="0">
            <a:normAutofit/>
          </a:bodyPr>
          <a:lstStyle/>
          <a:p>
            <a:r>
              <a:rPr lang="es-MX" sz="3800" dirty="0"/>
              <a:t>Rol del maestro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634" y="453499"/>
            <a:ext cx="6248398" cy="5519218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MX" sz="2400" dirty="0"/>
              <a:t>Considera que…</a:t>
            </a:r>
          </a:p>
          <a:p>
            <a:pPr marL="0" indent="0" rtl="0">
              <a:buNone/>
            </a:pPr>
            <a:endParaRPr lang="es-MX" sz="2400" dirty="0"/>
          </a:p>
          <a:p>
            <a:r>
              <a:rPr lang="es-MX" sz="2400" dirty="0"/>
              <a:t>Los profesores deben ser más que simples transmisores de conocimiento; deben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ser intelectuales críticos</a:t>
            </a:r>
            <a:r>
              <a:rPr lang="es-MX" sz="2400" b="1" dirty="0"/>
              <a:t> </a:t>
            </a:r>
            <a:r>
              <a:rPr lang="es-MX" sz="2400" dirty="0"/>
              <a:t>y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transformadores</a:t>
            </a:r>
            <a:r>
              <a:rPr lang="es-MX" sz="2400" dirty="0"/>
              <a:t> que desafíen las estructuras sociales y políticas que perpetúan la desigualdad e injusticia.</a:t>
            </a:r>
          </a:p>
          <a:p>
            <a:r>
              <a:rPr lang="es-MX" sz="2400" dirty="0"/>
              <a:t>Deben ser vistos como profesionales reflexivos de la enseñanza, </a:t>
            </a: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que ejercen un papel activo y responsable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2400" dirty="0"/>
              <a:t>en la configuración de los objetivos y condiciones de su labor. </a:t>
            </a:r>
          </a:p>
        </p:txBody>
      </p:sp>
      <p:grpSp>
        <p:nvGrpSpPr>
          <p:cNvPr id="7" name="Grupo 6" descr="Icono de cursor del mouse">
            <a:extLst>
              <a:ext uri="{FF2B5EF4-FFF2-40B4-BE49-F238E27FC236}">
                <a16:creationId xmlns:a16="http://schemas.microsoft.com/office/drawing/2014/main" id="{643E3450-B92D-4704-A017-74EA9B0F2E75}"/>
              </a:ext>
            </a:extLst>
          </p:cNvPr>
          <p:cNvGrpSpPr/>
          <p:nvPr/>
        </p:nvGrpSpPr>
        <p:grpSpPr>
          <a:xfrm>
            <a:off x="5466819" y="1694002"/>
            <a:ext cx="209957" cy="209957"/>
            <a:chOff x="5540351" y="4504508"/>
            <a:chExt cx="254048" cy="2540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059F3F1F-6FF1-4907-A469-28B65C79B6AC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5" name="Gráfico 4" descr="Icono de cursor del mouse">
              <a:extLst>
                <a:ext uri="{FF2B5EF4-FFF2-40B4-BE49-F238E27FC236}">
                  <a16:creationId xmlns:a16="http://schemas.microsoft.com/office/drawing/2014/main" id="{36C1DCFE-C1BD-476B-84D7-4F971B2B6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8</a:t>
            </a:fld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C71D18-D05B-2C6D-B5D2-34B1EDE0BBCD}"/>
              </a:ext>
            </a:extLst>
          </p:cNvPr>
          <p:cNvSpPr txBox="1"/>
          <p:nvPr/>
        </p:nvSpPr>
        <p:spPr>
          <a:xfrm>
            <a:off x="762002" y="3204536"/>
            <a:ext cx="3943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Rechaza el modelo tradicional del rol docente, al que denomina "racionalidad instrumental" o tecnocrática </a:t>
            </a:r>
          </a:p>
        </p:txBody>
      </p:sp>
      <p:grpSp>
        <p:nvGrpSpPr>
          <p:cNvPr id="9" name="Grupo 8" descr="Icono de cursor del mouse">
            <a:extLst>
              <a:ext uri="{FF2B5EF4-FFF2-40B4-BE49-F238E27FC236}">
                <a16:creationId xmlns:a16="http://schemas.microsoft.com/office/drawing/2014/main" id="{B1C6CE2F-C5BA-B87A-BBD5-7DC015F41E99}"/>
              </a:ext>
            </a:extLst>
          </p:cNvPr>
          <p:cNvGrpSpPr/>
          <p:nvPr/>
        </p:nvGrpSpPr>
        <p:grpSpPr>
          <a:xfrm>
            <a:off x="5466819" y="3833359"/>
            <a:ext cx="209957" cy="209957"/>
            <a:chOff x="5540351" y="4504508"/>
            <a:chExt cx="254048" cy="25404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AA79885-8FF5-0FBB-40AB-54F93D60D419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11" name="Gráfico 10" descr="Icono de cursor del mouse">
              <a:extLst>
                <a:ext uri="{FF2B5EF4-FFF2-40B4-BE49-F238E27FC236}">
                  <a16:creationId xmlns:a16="http://schemas.microsoft.com/office/drawing/2014/main" id="{A0E819EC-F746-E16A-F0D8-779D4272A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D2AF6-50AA-43E0-1D16-AA4AE152F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90ED-A34E-E256-342A-AC7B3EC7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6" y="1977390"/>
            <a:ext cx="4129181" cy="1145910"/>
          </a:xfrm>
        </p:spPr>
        <p:txBody>
          <a:bodyPr rtlCol="0">
            <a:normAutofit/>
          </a:bodyPr>
          <a:lstStyle/>
          <a:p>
            <a:r>
              <a:rPr lang="es-MX" sz="3800" dirty="0"/>
              <a:t>Rol del maestro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DBA554-83DF-C7BF-6710-FC5D9626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701" y="1478006"/>
            <a:ext cx="5762085" cy="4444443"/>
          </a:xfrm>
        </p:spPr>
        <p:txBody>
          <a:bodyPr rtlCol="0">
            <a:normAutofit/>
          </a:bodyPr>
          <a:lstStyle/>
          <a:p>
            <a:r>
              <a:rPr lang="es-MX" sz="2400" b="1" dirty="0"/>
              <a:t>Fomenta la pregunta y la indagación.</a:t>
            </a:r>
          </a:p>
          <a:p>
            <a:endParaRPr lang="es-MX" sz="2400" b="1" dirty="0"/>
          </a:p>
          <a:p>
            <a:r>
              <a:rPr lang="es-MX" sz="2400" dirty="0"/>
              <a:t> Desarrollan </a:t>
            </a:r>
            <a:r>
              <a:rPr lang="es-MX" sz="2400" b="1" dirty="0"/>
              <a:t>habilidades de análisis</a:t>
            </a:r>
            <a:r>
              <a:rPr lang="es-MX" sz="2400" dirty="0"/>
              <a:t>.</a:t>
            </a:r>
          </a:p>
          <a:p>
            <a:endParaRPr lang="es-MX" sz="2400" dirty="0"/>
          </a:p>
          <a:p>
            <a:r>
              <a:rPr lang="es-MX" sz="2400" dirty="0"/>
              <a:t>Su tarea fundamental es </a:t>
            </a:r>
            <a:r>
              <a:rPr lang="es-MX" sz="2400" b="1" dirty="0"/>
              <a:t>potenciar la voz de los estudiantes</a:t>
            </a:r>
            <a:r>
              <a:rPr lang="es-MX" sz="2400" dirty="0"/>
              <a:t> y ayudarles a entender las relaciones de poder que dan forma al conocimiento.</a:t>
            </a:r>
          </a:p>
        </p:txBody>
      </p:sp>
      <p:grpSp>
        <p:nvGrpSpPr>
          <p:cNvPr id="7" name="Grupo 6" descr="Icono de cursor del mouse">
            <a:extLst>
              <a:ext uri="{FF2B5EF4-FFF2-40B4-BE49-F238E27FC236}">
                <a16:creationId xmlns:a16="http://schemas.microsoft.com/office/drawing/2014/main" id="{8845B095-6983-0444-ABAF-4C68276ECB5F}"/>
              </a:ext>
            </a:extLst>
          </p:cNvPr>
          <p:cNvGrpSpPr/>
          <p:nvPr/>
        </p:nvGrpSpPr>
        <p:grpSpPr>
          <a:xfrm>
            <a:off x="5532358" y="2694094"/>
            <a:ext cx="209957" cy="209957"/>
            <a:chOff x="5540351" y="4504508"/>
            <a:chExt cx="254048" cy="2540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BC2C2F0-B5AB-C8A3-16C1-5C4E48B4D20A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5" name="Gráfico 4" descr="Icono de cursor del mouse">
              <a:extLst>
                <a:ext uri="{FF2B5EF4-FFF2-40B4-BE49-F238E27FC236}">
                  <a16:creationId xmlns:a16="http://schemas.microsoft.com/office/drawing/2014/main" id="{33C787D9-C521-3789-27B4-71D28D3C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F55BA2-D997-F8B8-88D2-1350E835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es-MX" smtClean="0"/>
              <a:t>9</a:t>
            </a:fld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9CECF0-7F48-6B7F-4101-DBA9E1BA2919}"/>
              </a:ext>
            </a:extLst>
          </p:cNvPr>
          <p:cNvSpPr txBox="1"/>
          <p:nvPr/>
        </p:nvSpPr>
        <p:spPr>
          <a:xfrm>
            <a:off x="762002" y="3166918"/>
            <a:ext cx="394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Formar 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conciencias capaces de analizar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las condiciones de opresión sistémicas y de promover prácticas de resistencia y transformación social</a:t>
            </a:r>
          </a:p>
        </p:txBody>
      </p:sp>
      <p:grpSp>
        <p:nvGrpSpPr>
          <p:cNvPr id="9" name="Grupo 8" descr="Icono de cursor del mouse">
            <a:extLst>
              <a:ext uri="{FF2B5EF4-FFF2-40B4-BE49-F238E27FC236}">
                <a16:creationId xmlns:a16="http://schemas.microsoft.com/office/drawing/2014/main" id="{44E327D2-1009-3C21-94D0-D2F8F9AE3071}"/>
              </a:ext>
            </a:extLst>
          </p:cNvPr>
          <p:cNvGrpSpPr/>
          <p:nvPr/>
        </p:nvGrpSpPr>
        <p:grpSpPr>
          <a:xfrm>
            <a:off x="5532358" y="1687962"/>
            <a:ext cx="209957" cy="209957"/>
            <a:chOff x="5540351" y="4504508"/>
            <a:chExt cx="254048" cy="25404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E60DCAD1-B509-4A3E-7BDC-D7733797C43E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11" name="Gráfico 10" descr="Icono de cursor del mouse">
              <a:extLst>
                <a:ext uri="{FF2B5EF4-FFF2-40B4-BE49-F238E27FC236}">
                  <a16:creationId xmlns:a16="http://schemas.microsoft.com/office/drawing/2014/main" id="{210E10F8-DFCC-6136-6710-191620D0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  <p:grpSp>
        <p:nvGrpSpPr>
          <p:cNvPr id="12" name="Grupo 11" descr="Icono de cursor del mouse">
            <a:extLst>
              <a:ext uri="{FF2B5EF4-FFF2-40B4-BE49-F238E27FC236}">
                <a16:creationId xmlns:a16="http://schemas.microsoft.com/office/drawing/2014/main" id="{CCB91BAA-A41E-199A-78F6-DAE141383054}"/>
              </a:ext>
            </a:extLst>
          </p:cNvPr>
          <p:cNvGrpSpPr/>
          <p:nvPr/>
        </p:nvGrpSpPr>
        <p:grpSpPr>
          <a:xfrm>
            <a:off x="5532358" y="3700227"/>
            <a:ext cx="209957" cy="209957"/>
            <a:chOff x="5540351" y="4504508"/>
            <a:chExt cx="254048" cy="254048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B33EC05-BDBE-5D4D-B1C1-305C331F782B}"/>
                </a:ext>
              </a:extLst>
            </p:cNvPr>
            <p:cNvSpPr/>
            <p:nvPr/>
          </p:nvSpPr>
          <p:spPr>
            <a:xfrm>
              <a:off x="5540351" y="4504508"/>
              <a:ext cx="254048" cy="254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MX"/>
            </a:p>
          </p:txBody>
        </p:sp>
        <p:pic>
          <p:nvPicPr>
            <p:cNvPr id="14" name="Gráfico 13" descr="Icono de cursor del mouse">
              <a:extLst>
                <a:ext uri="{FF2B5EF4-FFF2-40B4-BE49-F238E27FC236}">
                  <a16:creationId xmlns:a16="http://schemas.microsoft.com/office/drawing/2014/main" id="{C5FA92BE-516D-F0C5-A370-2B16CAD8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93129" y="4557286"/>
              <a:ext cx="148493" cy="148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2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482_TF45175639_Win32" id="{FAE4F7DE-5450-420F-BF2A-6C1425C9757D}" vid="{183F0768-E605-46A1-B30A-44BA244E0E6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biografía</Template>
  <TotalTime>1079</TotalTime>
  <Words>1319</Words>
  <Application>Microsoft Office PowerPoint</Application>
  <PresentationFormat>Panorámica</PresentationFormat>
  <Paragraphs>129</Paragraphs>
  <Slides>17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Schoolbook</vt:lpstr>
      <vt:lpstr>Corbel</vt:lpstr>
      <vt:lpstr>Titulares</vt:lpstr>
      <vt:lpstr>Henry Armand Giroux</vt:lpstr>
      <vt:lpstr>Biografía del autor</vt:lpstr>
      <vt:lpstr>Educación </vt:lpstr>
      <vt:lpstr>Desarrollo profesional</vt:lpstr>
      <vt:lpstr>Desarrollo profesional</vt:lpstr>
      <vt:lpstr>Publicaciones</vt:lpstr>
      <vt:lpstr>La educación </vt:lpstr>
      <vt:lpstr>Rol del maestro</vt:lpstr>
      <vt:lpstr>Rol del maestro</vt:lpstr>
      <vt:lpstr>El estudiante </vt:lpstr>
      <vt:lpstr>El curriculum</vt:lpstr>
      <vt:lpstr>Presentación de PowerPoint</vt:lpstr>
      <vt:lpstr>La pedagogía crítica debe hacer que el conocimiento sea significativo para convertirlo en crítico y transformador</vt:lpstr>
      <vt:lpstr>Presentación de PowerPoint</vt:lpstr>
      <vt:lpstr>Función social de la educación </vt:lpstr>
      <vt:lpstr>Conclusión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Víctor Linares Gómez</dc:creator>
  <cp:lastModifiedBy>Víctor Linares Gómez</cp:lastModifiedBy>
  <cp:revision>1</cp:revision>
  <dcterms:created xsi:type="dcterms:W3CDTF">2025-09-19T17:20:52Z</dcterms:created>
  <dcterms:modified xsi:type="dcterms:W3CDTF">2025-09-24T00:22:26Z</dcterms:modified>
</cp:coreProperties>
</file>