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50" r:id="rId1"/>
  </p:sldMasterIdLst>
  <p:sldIdLst>
    <p:sldId id="256" r:id="rId2"/>
    <p:sldId id="272" r:id="rId3"/>
    <p:sldId id="271" r:id="rId4"/>
    <p:sldId id="280" r:id="rId5"/>
    <p:sldId id="273" r:id="rId6"/>
    <p:sldId id="274" r:id="rId7"/>
    <p:sldId id="275" r:id="rId8"/>
    <p:sldId id="276" r:id="rId9"/>
    <p:sldId id="264" r:id="rId10"/>
    <p:sldId id="265" r:id="rId11"/>
    <p:sldId id="277" r:id="rId12"/>
    <p:sldId id="279" r:id="rId13"/>
    <p:sldId id="281" r:id="rId14"/>
  </p:sldIdLst>
  <p:sldSz cx="18288000" cy="10287000"/>
  <p:notesSz cx="6858000" cy="9144000"/>
  <p:embeddedFontLst>
    <p:embeddedFont>
      <p:font typeface="Century Gothic" panose="020B0502020202020204" pitchFamily="34" charset="0"/>
      <p:regular r:id="rId15"/>
      <p:bold r:id="rId16"/>
      <p:italic r:id="rId17"/>
      <p:boldItalic r:id="rId18"/>
    </p:embeddedFont>
    <p:embeddedFont>
      <p:font typeface="Wingdings 3" panose="05040102010807070707" pitchFamily="18" charset="2"/>
      <p:regular r:id="rId1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0" d="100"/>
          <a:sy n="60" d="100"/>
        </p:scale>
        <p:origin x="370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2433" y="2171701"/>
            <a:ext cx="13238487" cy="4994372"/>
          </a:xfrm>
        </p:spPr>
        <p:txBody>
          <a:bodyPr anchor="b"/>
          <a:lstStyle>
            <a:lvl1pPr>
              <a:defRPr sz="10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32433" y="7166070"/>
            <a:ext cx="13238487" cy="129213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040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2435" y="7200880"/>
            <a:ext cx="13238486" cy="85010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32433" y="1028700"/>
            <a:ext cx="13238487" cy="5460999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2434" y="8050988"/>
            <a:ext cx="13238484" cy="74056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4393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2432" y="2171700"/>
            <a:ext cx="13238489" cy="2971800"/>
          </a:xfrm>
        </p:spPr>
        <p:txBody>
          <a:bodyPr/>
          <a:lstStyle>
            <a:lvl1pPr>
              <a:defRPr sz="7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2432" y="5486400"/>
            <a:ext cx="13238489" cy="3543300"/>
          </a:xfrm>
        </p:spPr>
        <p:txBody>
          <a:bodyPr anchor="ctr">
            <a:normAutofit/>
          </a:bodyPr>
          <a:lstStyle>
            <a:lvl1pPr marL="0" indent="0">
              <a:buNone/>
              <a:defRPr sz="27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9659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2" y="2171700"/>
            <a:ext cx="11998973" cy="3485061"/>
          </a:xfrm>
        </p:spPr>
        <p:txBody>
          <a:bodyPr/>
          <a:lstStyle>
            <a:lvl1pPr>
              <a:defRPr sz="7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2895601" y="5656761"/>
            <a:ext cx="10919474" cy="513261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21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marL="0" lvl="0" indent="0"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2432" y="6525986"/>
            <a:ext cx="13238489" cy="2514600"/>
          </a:xfrm>
        </p:spPr>
        <p:txBody>
          <a:bodyPr anchor="ctr">
            <a:normAutofit/>
          </a:bodyPr>
          <a:lstStyle>
            <a:lvl1pPr marL="0" indent="0">
              <a:buNone/>
              <a:defRPr sz="27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347443" y="1456880"/>
            <a:ext cx="1202868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83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995735" y="3920681"/>
            <a:ext cx="1202868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83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984830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2431" y="4686302"/>
            <a:ext cx="13238490" cy="2479770"/>
          </a:xfrm>
        </p:spPr>
        <p:txBody>
          <a:bodyPr anchor="b"/>
          <a:lstStyle>
            <a:lvl1pPr algn="l">
              <a:defRPr sz="6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32432" y="7166072"/>
            <a:ext cx="13238489" cy="1290600"/>
          </a:xfrm>
        </p:spPr>
        <p:txBody>
          <a:bodyPr anchor="t"/>
          <a:lstStyle>
            <a:lvl1pPr marL="0" indent="0" algn="l">
              <a:buNone/>
              <a:defRPr sz="3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4364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63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9421" y="2971800"/>
            <a:ext cx="4420299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978695" y="4000500"/>
            <a:ext cx="4391025" cy="5384007"/>
          </a:xfrm>
        </p:spPr>
        <p:txBody>
          <a:bodyPr anchor="t">
            <a:norm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5489" y="2971800"/>
            <a:ext cx="4404362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5809659" y="4000500"/>
            <a:ext cx="4420191" cy="5384007"/>
          </a:xfrm>
        </p:spPr>
        <p:txBody>
          <a:bodyPr anchor="t">
            <a:norm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0687051" y="2971800"/>
            <a:ext cx="4398170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10687051" y="4000500"/>
            <a:ext cx="4398170" cy="5384007"/>
          </a:xfrm>
        </p:spPr>
        <p:txBody>
          <a:bodyPr anchor="t">
            <a:norm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5589213" y="3200400"/>
            <a:ext cx="0" cy="59436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0443341" y="3200400"/>
            <a:ext cx="0" cy="5950323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2283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63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8695" y="6376424"/>
            <a:ext cx="4410075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78695" y="3314700"/>
            <a:ext cx="4410075" cy="2286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978695" y="7240817"/>
            <a:ext cx="4410075" cy="988784"/>
          </a:xfrm>
        </p:spPr>
        <p:txBody>
          <a:bodyPr anchor="t">
            <a:norm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34063" y="6376424"/>
            <a:ext cx="4395788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5834062" y="3314700"/>
            <a:ext cx="4395788" cy="2286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5832033" y="7240816"/>
            <a:ext cx="4401609" cy="988784"/>
          </a:xfrm>
        </p:spPr>
        <p:txBody>
          <a:bodyPr anchor="t">
            <a:norm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0687051" y="6376424"/>
            <a:ext cx="4398170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10687049" y="3314700"/>
            <a:ext cx="4398170" cy="2286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10686863" y="7240813"/>
            <a:ext cx="4403996" cy="988784"/>
          </a:xfrm>
        </p:spPr>
        <p:txBody>
          <a:bodyPr anchor="t">
            <a:norm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5589213" y="3200400"/>
            <a:ext cx="0" cy="59436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0443341" y="3200400"/>
            <a:ext cx="0" cy="5950323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1942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0087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456319" y="645320"/>
            <a:ext cx="2628902" cy="8739188"/>
          </a:xfrm>
        </p:spPr>
        <p:txBody>
          <a:bodyPr vert="eaVert" anchor="b" anchorCtr="0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8695" y="1331121"/>
            <a:ext cx="11134724" cy="8053386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40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354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2435" y="4292600"/>
            <a:ext cx="13238486" cy="2873471"/>
          </a:xfrm>
        </p:spPr>
        <p:txBody>
          <a:bodyPr anchor="b"/>
          <a:lstStyle>
            <a:lvl1pPr algn="l">
              <a:defRPr sz="6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32433" y="7166072"/>
            <a:ext cx="13238487" cy="1290600"/>
          </a:xfrm>
        </p:spPr>
        <p:txBody>
          <a:bodyPr anchor="t"/>
          <a:lstStyle>
            <a:lvl1pPr marL="0" indent="0" algn="l">
              <a:buNone/>
              <a:defRPr sz="3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253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54969" y="3090863"/>
            <a:ext cx="6594509" cy="6293645"/>
          </a:xfrm>
        </p:spPr>
        <p:txBody>
          <a:bodyPr>
            <a:normAutofit/>
          </a:bodyPr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81740" y="3084139"/>
            <a:ext cx="6594512" cy="6300368"/>
          </a:xfrm>
        </p:spPr>
        <p:txBody>
          <a:bodyPr>
            <a:normAutofit/>
          </a:bodyPr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383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70" y="2857500"/>
            <a:ext cx="6594507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54969" y="3771900"/>
            <a:ext cx="6594509" cy="5612607"/>
          </a:xfrm>
        </p:spPr>
        <p:txBody>
          <a:bodyPr>
            <a:normAutofit/>
          </a:bodyPr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481743" y="2857500"/>
            <a:ext cx="6594509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481743" y="3771900"/>
            <a:ext cx="6594509" cy="5612607"/>
          </a:xfrm>
        </p:spPr>
        <p:txBody>
          <a:bodyPr>
            <a:normAutofit/>
          </a:bodyPr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115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233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7180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2430" y="2171700"/>
            <a:ext cx="5101596" cy="2171700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76925" y="2171700"/>
            <a:ext cx="7793996" cy="6858000"/>
          </a:xfrm>
        </p:spPr>
        <p:txBody>
          <a:bodyPr anchor="ctr">
            <a:normAutofit/>
          </a:bodyPr>
          <a:lstStyle>
            <a:lvl1pPr>
              <a:defRPr sz="30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2430" y="4693921"/>
            <a:ext cx="5101595" cy="4343399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306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0861" y="2781288"/>
            <a:ext cx="7639359" cy="2362212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24319" y="1714500"/>
            <a:ext cx="4800600" cy="6858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2432" y="5486400"/>
            <a:ext cx="7627469" cy="2057400"/>
          </a:xfrm>
        </p:spPr>
        <p:txBody>
          <a:bodyPr>
            <a:norm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721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4004528"/>
            <a:ext cx="6055518" cy="62824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4338521"/>
            <a:ext cx="2283618" cy="3548180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12913518" y="2514600"/>
            <a:ext cx="4229100" cy="42291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11999119" y="1"/>
            <a:ext cx="2405081" cy="17121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12908817" y="9144000"/>
            <a:ext cx="1490601" cy="1143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5656718" y="0"/>
            <a:ext cx="1028700" cy="1714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69167" y="679077"/>
            <a:ext cx="14107085" cy="21007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69" y="3079378"/>
            <a:ext cx="13419812" cy="6293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5233459" y="2686052"/>
            <a:ext cx="1485899" cy="4571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65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13427360" y="4837946"/>
            <a:ext cx="5789693" cy="45720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65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5528811" y="443594"/>
            <a:ext cx="1257299" cy="11515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42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7416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</p:sldLayoutIdLst>
  <p:txStyles>
    <p:titleStyle>
      <a:lvl1pPr algn="l" defTabSz="685800" rtl="0" eaLnBrk="1" latinLnBrk="0" hangingPunct="1">
        <a:spcBef>
          <a:spcPct val="0"/>
        </a:spcBef>
        <a:buNone/>
        <a:defRPr sz="63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514350" indent="-514350" algn="l" defTabSz="685800" rtl="0" eaLnBrk="1" latinLnBrk="0" hangingPunct="1">
        <a:spcBef>
          <a:spcPts val="15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3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1114425" indent="-428625" algn="l" defTabSz="685800" rtl="0" eaLnBrk="1" latinLnBrk="0" hangingPunct="1">
        <a:spcBef>
          <a:spcPts val="15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7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7145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4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24003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1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30861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1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37590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1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44577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1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51435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1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58293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1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d1wqtxts1xzle7.cloudfront.net/105016494/Albaladejo._Vigencia_y_actualidad_de_la_Institutio_oratoria_de_Quintiliano-libre.pdf?1692096049=&amp;response-content-disposition=inline%3B+filename%3D" TargetMode="External"/><Relationship Id="rId2" Type="http://schemas.openxmlformats.org/officeDocument/2006/relationships/hyperlink" Target="https://uvadoc.uva.es/bitstream/handle/10324/8694/Tabanque-1988-04-Ciceron.pdf?sequence=1&amp;isAllowed=y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domus-romana.blogspot.com/2016/10/magister-et-grammaticus-escuela-y.html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dalyc.org/pdf/4475/447544584009.pdf" TargetMode="External"/><Relationship Id="rId2" Type="http://schemas.openxmlformats.org/officeDocument/2006/relationships/hyperlink" Target="https://ai-antiquity.org/index.php/ai/article/view/21/6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josefranciscoescribanomaenza.wordpress.com/wp-content/uploads/2016/02/aquc3ad24.pdf" TargetMode="External"/><Relationship Id="rId4" Type="http://schemas.openxmlformats.org/officeDocument/2006/relationships/hyperlink" Target="https://books.google.com.mx/books?hl=es&amp;lr=&amp;id=iBgfEQAAQBAJ&amp;oi=fnd&amp;pg=PA103&amp;ots=-r-783k3kJ&amp;sig=rnK15z41jYGIm2TTUBxwU6HVy54&amp;redir_esc=y#v=onepage&amp;q&amp;f=false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1524000" y="700963"/>
            <a:ext cx="14020801" cy="12471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4000" b="1" spc="-48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LA HERENCIA GRIEGA EN EL PENSAMIENTO  EDUCATIVO ROMANO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038600" y="9294467"/>
            <a:ext cx="14173200" cy="9544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r">
              <a:buClr>
                <a:schemeClr val="bg2">
                  <a:lumMod val="40000"/>
                  <a:lumOff val="60000"/>
                </a:schemeClr>
              </a:buClr>
              <a:buSzPct val="80000"/>
            </a:pPr>
            <a:r>
              <a:rPr lang="en-US" sz="2600" b="1" spc="-256" dirty="0" err="1">
                <a:latin typeface="+mj-lt"/>
                <a:ea typeface="+mj-ea"/>
                <a:cs typeface="+mj-cs"/>
              </a:rPr>
              <a:t>por</a:t>
            </a:r>
            <a:r>
              <a:rPr lang="en-US" sz="2600" b="1" spc="-256" dirty="0">
                <a:latin typeface="+mj-lt"/>
                <a:ea typeface="+mj-ea"/>
                <a:cs typeface="+mj-cs"/>
              </a:rPr>
              <a:t>: Gener  José Avilés Alatriste</a:t>
            </a:r>
          </a:p>
          <a:p>
            <a:pPr algn="r">
              <a:buClr>
                <a:schemeClr val="bg2">
                  <a:lumMod val="40000"/>
                  <a:lumOff val="60000"/>
                </a:schemeClr>
              </a:buClr>
              <a:buSzPct val="80000"/>
            </a:pPr>
            <a:r>
              <a:rPr lang="en-US" sz="2800" b="1" spc="-256" dirty="0">
                <a:latin typeface="+mj-lt"/>
                <a:ea typeface="+mj-ea"/>
                <a:cs typeface="+mj-cs"/>
              </a:rPr>
              <a:t>Universidad de </a:t>
            </a:r>
            <a:r>
              <a:rPr lang="en-US" sz="2800" b="1" spc="-256" dirty="0" err="1">
                <a:latin typeface="+mj-lt"/>
                <a:ea typeface="+mj-ea"/>
                <a:cs typeface="+mj-cs"/>
              </a:rPr>
              <a:t>Montemorelos</a:t>
            </a:r>
            <a:endParaRPr lang="en-US" sz="2800" b="1" spc="-256" dirty="0">
              <a:latin typeface="+mj-lt"/>
              <a:ea typeface="+mj-ea"/>
              <a:cs typeface="+mj-cs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71D03C5-9E82-A0EB-0C13-73B0B208A9A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8" r="1627"/>
          <a:stretch>
            <a:fillRect/>
          </a:stretch>
        </p:blipFill>
        <p:spPr>
          <a:xfrm>
            <a:off x="2514600" y="1948063"/>
            <a:ext cx="12801600" cy="669957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6096000" y="3009900"/>
            <a:ext cx="11811000" cy="7086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457200" lvl="0" indent="-45720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3000" b="1" spc="143" dirty="0">
                <a:latin typeface="+mj-lt"/>
                <a:ea typeface="+mj-ea"/>
                <a:cs typeface="+mj-cs"/>
              </a:rPr>
              <a:t>Marco Fabio </a:t>
            </a:r>
            <a:r>
              <a:rPr lang="en-US" sz="3000" b="1" spc="143" dirty="0" err="1">
                <a:latin typeface="+mj-lt"/>
                <a:ea typeface="+mj-ea"/>
                <a:cs typeface="+mj-cs"/>
              </a:rPr>
              <a:t>Ouintiliano</a:t>
            </a:r>
            <a:r>
              <a:rPr lang="en-US" sz="3000" b="1" spc="143" dirty="0">
                <a:latin typeface="+mj-lt"/>
                <a:ea typeface="+mj-ea"/>
                <a:cs typeface="+mj-cs"/>
              </a:rPr>
              <a:t> (</a:t>
            </a:r>
            <a:r>
              <a:rPr lang="en-US" sz="3000" b="1" spc="143" dirty="0" err="1">
                <a:latin typeface="+mj-lt"/>
                <a:ea typeface="+mj-ea"/>
                <a:cs typeface="+mj-cs"/>
              </a:rPr>
              <a:t>alrededor</a:t>
            </a:r>
            <a:r>
              <a:rPr lang="en-US" sz="3000" b="1" spc="143" dirty="0">
                <a:latin typeface="+mj-lt"/>
                <a:ea typeface="+mj-ea"/>
                <a:cs typeface="+mj-cs"/>
              </a:rPr>
              <a:t> de 35-después de 96) </a:t>
            </a:r>
            <a:r>
              <a:rPr lang="en-US" sz="3000" b="1" spc="143" dirty="0" err="1">
                <a:latin typeface="+mj-lt"/>
                <a:ea typeface="+mj-ea"/>
                <a:cs typeface="+mj-cs"/>
              </a:rPr>
              <a:t>nació</a:t>
            </a:r>
            <a:r>
              <a:rPr lang="en-US" sz="3000" b="1" spc="143" dirty="0">
                <a:latin typeface="+mj-lt"/>
                <a:ea typeface="+mj-ea"/>
                <a:cs typeface="+mj-cs"/>
              </a:rPr>
              <a:t> </a:t>
            </a:r>
            <a:r>
              <a:rPr lang="en-US" sz="3000" b="1" spc="143" dirty="0" err="1">
                <a:latin typeface="+mj-lt"/>
                <a:ea typeface="+mj-ea"/>
                <a:cs typeface="+mj-cs"/>
              </a:rPr>
              <a:t>en</a:t>
            </a:r>
            <a:r>
              <a:rPr lang="en-US" sz="3000" b="1" spc="143" dirty="0">
                <a:latin typeface="+mj-lt"/>
                <a:ea typeface="+mj-ea"/>
                <a:cs typeface="+mj-cs"/>
              </a:rPr>
              <a:t> </a:t>
            </a:r>
            <a:r>
              <a:rPr lang="en-US" sz="3000" b="1" spc="143" dirty="0" err="1">
                <a:latin typeface="+mj-lt"/>
                <a:ea typeface="+mj-ea"/>
                <a:cs typeface="+mj-cs"/>
              </a:rPr>
              <a:t>Calagurris</a:t>
            </a:r>
            <a:r>
              <a:rPr lang="en-US" sz="3000" b="1" spc="143" dirty="0">
                <a:latin typeface="+mj-lt"/>
                <a:ea typeface="+mj-ea"/>
                <a:cs typeface="+mj-cs"/>
              </a:rPr>
              <a:t>, España. </a:t>
            </a:r>
            <a:r>
              <a:rPr lang="en-US" sz="3000" b="1" spc="143" dirty="0" err="1">
                <a:latin typeface="+mj-lt"/>
                <a:ea typeface="+mj-ea"/>
                <a:cs typeface="+mj-cs"/>
              </a:rPr>
              <a:t>Estudió</a:t>
            </a:r>
            <a:r>
              <a:rPr lang="en-US" sz="3000" b="1" spc="143" dirty="0">
                <a:latin typeface="+mj-lt"/>
                <a:ea typeface="+mj-ea"/>
                <a:cs typeface="+mj-cs"/>
              </a:rPr>
              <a:t> </a:t>
            </a:r>
            <a:r>
              <a:rPr lang="en-US" sz="3000" b="1" spc="143" dirty="0" err="1">
                <a:latin typeface="+mj-lt"/>
                <a:ea typeface="+mj-ea"/>
                <a:cs typeface="+mj-cs"/>
              </a:rPr>
              <a:t>retórica</a:t>
            </a:r>
            <a:r>
              <a:rPr lang="en-US" sz="3000" b="1" spc="143" dirty="0">
                <a:latin typeface="+mj-lt"/>
                <a:ea typeface="+mj-ea"/>
                <a:cs typeface="+mj-cs"/>
              </a:rPr>
              <a:t> e </a:t>
            </a:r>
            <a:r>
              <a:rPr lang="en-US" sz="3000" b="1" spc="143" dirty="0" err="1">
                <a:latin typeface="+mj-lt"/>
                <a:ea typeface="+mj-ea"/>
                <a:cs typeface="+mj-cs"/>
              </a:rPr>
              <a:t>impartió</a:t>
            </a:r>
            <a:r>
              <a:rPr lang="en-US" sz="3000" b="1" spc="143" dirty="0">
                <a:latin typeface="+mj-lt"/>
                <a:ea typeface="+mj-ea"/>
                <a:cs typeface="+mj-cs"/>
              </a:rPr>
              <a:t> </a:t>
            </a:r>
            <a:r>
              <a:rPr lang="en-US" sz="3000" b="1" spc="143" dirty="0" err="1">
                <a:latin typeface="+mj-lt"/>
                <a:ea typeface="+mj-ea"/>
                <a:cs typeface="+mj-cs"/>
              </a:rPr>
              <a:t>clases</a:t>
            </a:r>
            <a:r>
              <a:rPr lang="en-US" sz="3000" b="1" spc="143" dirty="0">
                <a:latin typeface="+mj-lt"/>
                <a:ea typeface="+mj-ea"/>
                <a:cs typeface="+mj-cs"/>
              </a:rPr>
              <a:t> </a:t>
            </a:r>
            <a:r>
              <a:rPr lang="en-US" sz="3000" b="1" spc="143" dirty="0" err="1">
                <a:latin typeface="+mj-lt"/>
                <a:ea typeface="+mj-ea"/>
                <a:cs typeface="+mj-cs"/>
              </a:rPr>
              <a:t>en</a:t>
            </a:r>
            <a:r>
              <a:rPr lang="en-US" sz="3000" b="1" spc="143" dirty="0">
                <a:latin typeface="+mj-lt"/>
                <a:ea typeface="+mj-ea"/>
                <a:cs typeface="+mj-cs"/>
              </a:rPr>
              <a:t> Roma </a:t>
            </a:r>
            <a:r>
              <a:rPr lang="en-US" sz="3000" b="1" spc="143" dirty="0" err="1">
                <a:latin typeface="+mj-lt"/>
                <a:ea typeface="+mj-ea"/>
                <a:cs typeface="+mj-cs"/>
              </a:rPr>
              <a:t>durante</a:t>
            </a:r>
            <a:r>
              <a:rPr lang="en-US" sz="3000" b="1" spc="143" dirty="0">
                <a:latin typeface="+mj-lt"/>
                <a:ea typeface="+mj-ea"/>
                <a:cs typeface="+mj-cs"/>
              </a:rPr>
              <a:t> 20 </a:t>
            </a:r>
            <a:r>
              <a:rPr lang="en-US" sz="3000" b="1" spc="143" dirty="0" err="1">
                <a:latin typeface="+mj-lt"/>
                <a:ea typeface="+mj-ea"/>
                <a:cs typeface="+mj-cs"/>
              </a:rPr>
              <a:t>años</a:t>
            </a:r>
            <a:r>
              <a:rPr lang="en-US" sz="3000" b="1" spc="143" dirty="0">
                <a:latin typeface="+mj-lt"/>
                <a:ea typeface="+mj-ea"/>
                <a:cs typeface="+mj-cs"/>
              </a:rPr>
              <a:t>.</a:t>
            </a:r>
          </a:p>
          <a:p>
            <a:pPr marL="457200" lvl="0" indent="-45720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3000" b="1" spc="143" dirty="0">
                <a:latin typeface="+mj-lt"/>
                <a:ea typeface="+mj-ea"/>
                <a:cs typeface="+mj-cs"/>
              </a:rPr>
              <a:t>En </a:t>
            </a:r>
            <a:r>
              <a:rPr lang="en-US" sz="3000" b="1" spc="143" dirty="0" err="1">
                <a:latin typeface="+mj-lt"/>
                <a:ea typeface="+mj-ea"/>
                <a:cs typeface="+mj-cs"/>
              </a:rPr>
              <a:t>los</a:t>
            </a:r>
            <a:r>
              <a:rPr lang="en-US" sz="3000" b="1" spc="143" dirty="0">
                <a:latin typeface="+mj-lt"/>
                <a:ea typeface="+mj-ea"/>
                <a:cs typeface="+mj-cs"/>
              </a:rPr>
              <a:t> </a:t>
            </a:r>
            <a:r>
              <a:rPr lang="en-US" sz="3000" b="1" spc="143" dirty="0" err="1">
                <a:latin typeface="+mj-lt"/>
                <a:ea typeface="+mj-ea"/>
                <a:cs typeface="+mj-cs"/>
              </a:rPr>
              <a:t>últimos</a:t>
            </a:r>
            <a:r>
              <a:rPr lang="en-US" sz="3000" b="1" spc="143" dirty="0">
                <a:latin typeface="+mj-lt"/>
                <a:ea typeface="+mj-ea"/>
                <a:cs typeface="+mj-cs"/>
              </a:rPr>
              <a:t> </a:t>
            </a:r>
            <a:r>
              <a:rPr lang="en-US" sz="3000" b="1" spc="143" dirty="0" err="1">
                <a:latin typeface="+mj-lt"/>
                <a:ea typeface="+mj-ea"/>
                <a:cs typeface="+mj-cs"/>
              </a:rPr>
              <a:t>años</a:t>
            </a:r>
            <a:r>
              <a:rPr lang="en-US" sz="3000" b="1" spc="143" dirty="0">
                <a:latin typeface="+mj-lt"/>
                <a:ea typeface="+mj-ea"/>
                <a:cs typeface="+mj-cs"/>
              </a:rPr>
              <a:t> de </a:t>
            </a:r>
            <a:r>
              <a:rPr lang="en-US" sz="3000" b="1" spc="143" dirty="0" err="1">
                <a:latin typeface="+mj-lt"/>
                <a:ea typeface="+mj-ea"/>
                <a:cs typeface="+mj-cs"/>
              </a:rPr>
              <a:t>su</a:t>
            </a:r>
            <a:r>
              <a:rPr lang="en-US" sz="3000" b="1" spc="143" dirty="0">
                <a:latin typeface="+mj-lt"/>
                <a:ea typeface="+mj-ea"/>
                <a:cs typeface="+mj-cs"/>
              </a:rPr>
              <a:t> </a:t>
            </a:r>
            <a:r>
              <a:rPr lang="en-US" sz="3000" b="1" spc="143" dirty="0" err="1">
                <a:latin typeface="+mj-lt"/>
                <a:ea typeface="+mj-ea"/>
                <a:cs typeface="+mj-cs"/>
              </a:rPr>
              <a:t>vida</a:t>
            </a:r>
            <a:r>
              <a:rPr lang="en-US" sz="3000" b="1" spc="143" dirty="0">
                <a:latin typeface="+mj-lt"/>
                <a:ea typeface="+mj-ea"/>
                <a:cs typeface="+mj-cs"/>
              </a:rPr>
              <a:t>, se </a:t>
            </a:r>
            <a:r>
              <a:rPr lang="en-US" sz="3000" b="1" spc="143" dirty="0" err="1">
                <a:latin typeface="+mj-lt"/>
                <a:ea typeface="+mj-ea"/>
                <a:cs typeface="+mj-cs"/>
              </a:rPr>
              <a:t>dedicó</a:t>
            </a:r>
            <a:r>
              <a:rPr lang="en-US" sz="3000" b="1" spc="143" dirty="0">
                <a:latin typeface="+mj-lt"/>
                <a:ea typeface="+mj-ea"/>
                <a:cs typeface="+mj-cs"/>
              </a:rPr>
              <a:t> a </a:t>
            </a:r>
            <a:r>
              <a:rPr lang="en-US" sz="3000" b="1" spc="143" dirty="0" err="1">
                <a:latin typeface="+mj-lt"/>
                <a:ea typeface="+mj-ea"/>
                <a:cs typeface="+mj-cs"/>
              </a:rPr>
              <a:t>poner</a:t>
            </a:r>
            <a:r>
              <a:rPr lang="en-US" sz="3000" b="1" spc="143" dirty="0">
                <a:latin typeface="+mj-lt"/>
                <a:ea typeface="+mj-ea"/>
                <a:cs typeface="+mj-cs"/>
              </a:rPr>
              <a:t> </a:t>
            </a:r>
            <a:r>
              <a:rPr lang="en-US" sz="3000" b="1" spc="143" dirty="0" err="1">
                <a:latin typeface="+mj-lt"/>
                <a:ea typeface="+mj-ea"/>
                <a:cs typeface="+mj-cs"/>
              </a:rPr>
              <a:t>por</a:t>
            </a:r>
            <a:r>
              <a:rPr lang="en-US" sz="3000" b="1" spc="143" dirty="0">
                <a:latin typeface="+mj-lt"/>
                <a:ea typeface="+mj-ea"/>
                <a:cs typeface="+mj-cs"/>
              </a:rPr>
              <a:t> </a:t>
            </a:r>
            <a:r>
              <a:rPr lang="en-US" sz="3000" b="1" spc="143" dirty="0" err="1">
                <a:latin typeface="+mj-lt"/>
                <a:ea typeface="+mj-ea"/>
                <a:cs typeface="+mj-cs"/>
              </a:rPr>
              <a:t>escrito</a:t>
            </a:r>
            <a:r>
              <a:rPr lang="en-US" sz="3000" b="1" spc="143" dirty="0">
                <a:latin typeface="+mj-lt"/>
                <a:ea typeface="+mj-ea"/>
                <a:cs typeface="+mj-cs"/>
              </a:rPr>
              <a:t> </a:t>
            </a:r>
            <a:r>
              <a:rPr lang="en-US" sz="3000" b="1" spc="143" dirty="0" err="1">
                <a:latin typeface="+mj-lt"/>
                <a:ea typeface="+mj-ea"/>
                <a:cs typeface="+mj-cs"/>
              </a:rPr>
              <a:t>su</a:t>
            </a:r>
            <a:r>
              <a:rPr lang="en-US" sz="3000" b="1" spc="143" dirty="0">
                <a:latin typeface="+mj-lt"/>
                <a:ea typeface="+mj-ea"/>
                <a:cs typeface="+mj-cs"/>
              </a:rPr>
              <a:t> </a:t>
            </a:r>
            <a:r>
              <a:rPr lang="en-US" sz="3000" b="1" spc="143" dirty="0" err="1">
                <a:latin typeface="+mj-lt"/>
                <a:ea typeface="+mj-ea"/>
                <a:cs typeface="+mj-cs"/>
              </a:rPr>
              <a:t>rica</a:t>
            </a:r>
            <a:r>
              <a:rPr lang="en-US" sz="3000" b="1" spc="143" dirty="0">
                <a:latin typeface="+mj-lt"/>
                <a:ea typeface="+mj-ea"/>
                <a:cs typeface="+mj-cs"/>
              </a:rPr>
              <a:t> </a:t>
            </a:r>
            <a:r>
              <a:rPr lang="en-US" sz="3000" b="1" spc="143" dirty="0" err="1">
                <a:latin typeface="+mj-lt"/>
                <a:ea typeface="+mj-ea"/>
                <a:cs typeface="+mj-cs"/>
              </a:rPr>
              <a:t>experiencia</a:t>
            </a:r>
            <a:r>
              <a:rPr lang="en-US" sz="3000" b="1" spc="143" dirty="0">
                <a:latin typeface="+mj-lt"/>
                <a:ea typeface="+mj-ea"/>
                <a:cs typeface="+mj-cs"/>
              </a:rPr>
              <a:t>, </a:t>
            </a:r>
            <a:r>
              <a:rPr lang="en-US" sz="3000" b="1" spc="143" dirty="0" err="1">
                <a:latin typeface="+mj-lt"/>
                <a:ea typeface="+mj-ea"/>
                <a:cs typeface="+mj-cs"/>
              </a:rPr>
              <a:t>en</a:t>
            </a:r>
            <a:r>
              <a:rPr lang="en-US" sz="3000" b="1" spc="143" dirty="0">
                <a:latin typeface="+mj-lt"/>
                <a:ea typeface="+mj-ea"/>
                <a:cs typeface="+mj-cs"/>
              </a:rPr>
              <a:t> la </a:t>
            </a:r>
            <a:r>
              <a:rPr lang="en-US" sz="3000" b="1" spc="143" dirty="0" err="1">
                <a:latin typeface="+mj-lt"/>
                <a:ea typeface="+mj-ea"/>
                <a:cs typeface="+mj-cs"/>
              </a:rPr>
              <a:t>famosa</a:t>
            </a:r>
            <a:r>
              <a:rPr lang="en-US" sz="3000" b="1" spc="143" dirty="0">
                <a:latin typeface="+mj-lt"/>
                <a:ea typeface="+mj-ea"/>
                <a:cs typeface="+mj-cs"/>
              </a:rPr>
              <a:t> </a:t>
            </a:r>
            <a:r>
              <a:rPr lang="en-US" sz="3000" b="1" spc="143" dirty="0" err="1">
                <a:latin typeface="+mj-lt"/>
                <a:ea typeface="+mj-ea"/>
                <a:cs typeface="+mj-cs"/>
              </a:rPr>
              <a:t>obra</a:t>
            </a:r>
            <a:r>
              <a:rPr lang="en-US" sz="3000" b="1" spc="143" dirty="0">
                <a:latin typeface="+mj-lt"/>
                <a:ea typeface="+mj-ea"/>
                <a:cs typeface="+mj-cs"/>
              </a:rPr>
              <a:t> *Instituto </a:t>
            </a:r>
            <a:r>
              <a:rPr lang="en-US" sz="3000" b="1" spc="143" dirty="0" err="1">
                <a:latin typeface="+mj-lt"/>
                <a:ea typeface="+mj-ea"/>
                <a:cs typeface="+mj-cs"/>
              </a:rPr>
              <a:t>oratoria</a:t>
            </a:r>
            <a:r>
              <a:rPr lang="en-US" sz="3000" b="1" spc="143" dirty="0">
                <a:latin typeface="+mj-lt"/>
                <a:ea typeface="+mj-ea"/>
                <a:cs typeface="+mj-cs"/>
              </a:rPr>
              <a:t>* </a:t>
            </a:r>
            <a:r>
              <a:rPr lang="en-US" sz="3000" b="1" spc="143" dirty="0" err="1">
                <a:latin typeface="+mj-lt"/>
                <a:ea typeface="+mj-ea"/>
                <a:cs typeface="+mj-cs"/>
              </a:rPr>
              <a:t>en</a:t>
            </a:r>
            <a:r>
              <a:rPr lang="en-US" sz="3000" b="1" spc="143" dirty="0">
                <a:latin typeface="+mj-lt"/>
                <a:ea typeface="+mj-ea"/>
                <a:cs typeface="+mj-cs"/>
              </a:rPr>
              <a:t> </a:t>
            </a:r>
            <a:r>
              <a:rPr lang="en-US" sz="3000" b="1" spc="143" dirty="0" err="1">
                <a:latin typeface="+mj-lt"/>
                <a:ea typeface="+mj-ea"/>
                <a:cs typeface="+mj-cs"/>
              </a:rPr>
              <a:t>doce</a:t>
            </a:r>
            <a:r>
              <a:rPr lang="en-US" sz="3000" b="1" spc="143" dirty="0">
                <a:latin typeface="+mj-lt"/>
                <a:ea typeface="+mj-ea"/>
                <a:cs typeface="+mj-cs"/>
              </a:rPr>
              <a:t> </a:t>
            </a:r>
            <a:r>
              <a:rPr lang="en-US" sz="3000" b="1" spc="143" dirty="0" err="1">
                <a:latin typeface="+mj-lt"/>
                <a:ea typeface="+mj-ea"/>
                <a:cs typeface="+mj-cs"/>
              </a:rPr>
              <a:t>libros</a:t>
            </a:r>
            <a:r>
              <a:rPr lang="en-US" sz="3000" b="1" spc="143" dirty="0">
                <a:latin typeface="+mj-lt"/>
                <a:ea typeface="+mj-ea"/>
                <a:cs typeface="+mj-cs"/>
              </a:rPr>
              <a:t>, </a:t>
            </a:r>
            <a:r>
              <a:rPr lang="en-US" sz="3000" b="1" spc="143" dirty="0" err="1">
                <a:latin typeface="+mj-lt"/>
                <a:ea typeface="+mj-ea"/>
                <a:cs typeface="+mj-cs"/>
              </a:rPr>
              <a:t>sobre</a:t>
            </a:r>
            <a:r>
              <a:rPr lang="en-US" sz="3000" b="1" spc="143" dirty="0">
                <a:latin typeface="+mj-lt"/>
                <a:ea typeface="+mj-ea"/>
                <a:cs typeface="+mj-cs"/>
              </a:rPr>
              <a:t> la </a:t>
            </a:r>
            <a:r>
              <a:rPr lang="en-US" sz="3000" b="1" spc="143" dirty="0" err="1">
                <a:latin typeface="+mj-lt"/>
                <a:ea typeface="+mj-ea"/>
                <a:cs typeface="+mj-cs"/>
              </a:rPr>
              <a:t>educación</a:t>
            </a:r>
            <a:r>
              <a:rPr lang="en-US" sz="3000" b="1" spc="143" dirty="0">
                <a:latin typeface="+mj-lt"/>
                <a:ea typeface="+mj-ea"/>
                <a:cs typeface="+mj-cs"/>
              </a:rPr>
              <a:t> del </a:t>
            </a:r>
            <a:r>
              <a:rPr lang="en-US" sz="3000" b="1" spc="143" dirty="0" err="1">
                <a:latin typeface="+mj-lt"/>
                <a:ea typeface="+mj-ea"/>
                <a:cs typeface="+mj-cs"/>
              </a:rPr>
              <a:t>orador</a:t>
            </a:r>
            <a:r>
              <a:rPr lang="en-US" sz="3000" b="1" spc="143" dirty="0">
                <a:latin typeface="+mj-lt"/>
                <a:ea typeface="+mj-ea"/>
                <a:cs typeface="+mj-cs"/>
              </a:rPr>
              <a:t>.</a:t>
            </a:r>
          </a:p>
          <a:p>
            <a:pPr marL="457200" lvl="0" indent="-45720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3000" b="1" spc="143" dirty="0">
                <a:latin typeface="+mj-lt"/>
                <a:ea typeface="+mj-ea"/>
                <a:cs typeface="+mj-cs"/>
              </a:rPr>
              <a:t>En </a:t>
            </a:r>
            <a:r>
              <a:rPr lang="en-US" sz="3000" b="1" spc="143" dirty="0" err="1">
                <a:latin typeface="+mj-lt"/>
                <a:ea typeface="+mj-ea"/>
                <a:cs typeface="+mj-cs"/>
              </a:rPr>
              <a:t>ella</a:t>
            </a:r>
            <a:r>
              <a:rPr lang="en-US" sz="3000" b="1" spc="143" dirty="0">
                <a:latin typeface="+mj-lt"/>
                <a:ea typeface="+mj-ea"/>
                <a:cs typeface="+mj-cs"/>
              </a:rPr>
              <a:t> </a:t>
            </a:r>
            <a:r>
              <a:rPr lang="en-US" sz="3000" b="1" spc="143" dirty="0" err="1">
                <a:latin typeface="+mj-lt"/>
                <a:ea typeface="+mj-ea"/>
                <a:cs typeface="+mj-cs"/>
              </a:rPr>
              <a:t>Ouíntiliario</a:t>
            </a:r>
            <a:r>
              <a:rPr lang="en-US" sz="3000" b="1" spc="143" dirty="0">
                <a:latin typeface="+mj-lt"/>
                <a:ea typeface="+mj-ea"/>
                <a:cs typeface="+mj-cs"/>
              </a:rPr>
              <a:t> no se </a:t>
            </a:r>
            <a:r>
              <a:rPr lang="en-US" sz="3000" b="1" spc="143" dirty="0" err="1">
                <a:latin typeface="+mj-lt"/>
                <a:ea typeface="+mj-ea"/>
                <a:cs typeface="+mj-cs"/>
              </a:rPr>
              <a:t>limita</a:t>
            </a:r>
            <a:r>
              <a:rPr lang="en-US" sz="3000" b="1" spc="143" dirty="0">
                <a:latin typeface="+mj-lt"/>
                <a:ea typeface="+mj-ea"/>
                <a:cs typeface="+mj-cs"/>
              </a:rPr>
              <a:t> a la </a:t>
            </a:r>
            <a:r>
              <a:rPr lang="en-US" sz="3000" b="1" spc="143" dirty="0" err="1">
                <a:latin typeface="+mj-lt"/>
                <a:ea typeface="+mj-ea"/>
                <a:cs typeface="+mj-cs"/>
              </a:rPr>
              <a:t>didáctica</a:t>
            </a:r>
            <a:r>
              <a:rPr lang="en-US" sz="3000" b="1" spc="143" dirty="0">
                <a:latin typeface="+mj-lt"/>
                <a:ea typeface="+mj-ea"/>
                <a:cs typeface="+mj-cs"/>
              </a:rPr>
              <a:t> y a la </a:t>
            </a:r>
            <a:r>
              <a:rPr lang="en-US" sz="3000" b="1" spc="143" dirty="0" err="1">
                <a:latin typeface="+mj-lt"/>
                <a:ea typeface="+mj-ea"/>
                <a:cs typeface="+mj-cs"/>
              </a:rPr>
              <a:t>metodología</a:t>
            </a:r>
            <a:r>
              <a:rPr lang="en-US" sz="3000" b="1" spc="143" dirty="0">
                <a:latin typeface="+mj-lt"/>
                <a:ea typeface="+mj-ea"/>
                <a:cs typeface="+mj-cs"/>
              </a:rPr>
              <a:t> de la </a:t>
            </a:r>
            <a:r>
              <a:rPr lang="en-US" sz="3000" b="1" spc="143" dirty="0" err="1">
                <a:latin typeface="+mj-lt"/>
                <a:ea typeface="+mj-ea"/>
                <a:cs typeface="+mj-cs"/>
              </a:rPr>
              <a:t>retórica</a:t>
            </a:r>
            <a:r>
              <a:rPr lang="en-US" sz="3000" b="1" spc="143" dirty="0">
                <a:latin typeface="+mj-lt"/>
                <a:ea typeface="+mj-ea"/>
                <a:cs typeface="+mj-cs"/>
              </a:rPr>
              <a:t>.</a:t>
            </a:r>
          </a:p>
          <a:p>
            <a:pPr marL="457200" lvl="0" indent="-45720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3000" b="1" spc="143" dirty="0" err="1">
                <a:latin typeface="+mj-lt"/>
                <a:ea typeface="+mj-ea"/>
                <a:cs typeface="+mj-cs"/>
              </a:rPr>
              <a:t>Trata</a:t>
            </a:r>
            <a:r>
              <a:rPr lang="en-US" sz="3000" b="1" spc="143" dirty="0">
                <a:latin typeface="+mj-lt"/>
                <a:ea typeface="+mj-ea"/>
                <a:cs typeface="+mj-cs"/>
              </a:rPr>
              <a:t> </a:t>
            </a:r>
            <a:r>
              <a:rPr lang="en-US" sz="3000" b="1" spc="143" dirty="0" err="1">
                <a:latin typeface="+mj-lt"/>
                <a:ea typeface="+mj-ea"/>
                <a:cs typeface="+mj-cs"/>
              </a:rPr>
              <a:t>el</a:t>
            </a:r>
            <a:r>
              <a:rPr lang="en-US" sz="3000" b="1" spc="143" dirty="0">
                <a:latin typeface="+mj-lt"/>
                <a:ea typeface="+mj-ea"/>
                <a:cs typeface="+mj-cs"/>
              </a:rPr>
              <a:t> </a:t>
            </a:r>
            <a:r>
              <a:rPr lang="en-US" sz="3000" b="1" spc="143" dirty="0" err="1">
                <a:latin typeface="+mj-lt"/>
                <a:ea typeface="+mj-ea"/>
                <a:cs typeface="+mj-cs"/>
              </a:rPr>
              <a:t>problema</a:t>
            </a:r>
            <a:r>
              <a:rPr lang="en-US" sz="3000" b="1" spc="143" dirty="0">
                <a:latin typeface="+mj-lt"/>
                <a:ea typeface="+mj-ea"/>
                <a:cs typeface="+mj-cs"/>
              </a:rPr>
              <a:t> del </a:t>
            </a:r>
            <a:r>
              <a:rPr lang="en-US" sz="3000" b="1" spc="143" dirty="0" err="1">
                <a:latin typeface="+mj-lt"/>
                <a:ea typeface="+mj-ea"/>
                <a:cs typeface="+mj-cs"/>
              </a:rPr>
              <a:t>talento</a:t>
            </a:r>
            <a:r>
              <a:rPr lang="en-US" sz="3000" b="1" spc="143" dirty="0">
                <a:latin typeface="+mj-lt"/>
                <a:ea typeface="+mj-ea"/>
                <a:cs typeface="+mj-cs"/>
              </a:rPr>
              <a:t>, de las </a:t>
            </a:r>
            <a:r>
              <a:rPr lang="en-US" sz="3000" b="1" spc="143" dirty="0" err="1">
                <a:latin typeface="+mj-lt"/>
                <a:ea typeface="+mj-ea"/>
                <a:cs typeface="+mj-cs"/>
              </a:rPr>
              <a:t>tareas</a:t>
            </a:r>
            <a:r>
              <a:rPr lang="en-US" sz="3000" b="1" spc="143" dirty="0">
                <a:latin typeface="+mj-lt"/>
                <a:ea typeface="+mj-ea"/>
                <a:cs typeface="+mj-cs"/>
              </a:rPr>
              <a:t> del </a:t>
            </a:r>
            <a:r>
              <a:rPr lang="en-US" sz="3000" b="1" spc="143" dirty="0" err="1">
                <a:latin typeface="+mj-lt"/>
                <a:ea typeface="+mj-ea"/>
                <a:cs typeface="+mj-cs"/>
              </a:rPr>
              <a:t>educador</a:t>
            </a:r>
            <a:r>
              <a:rPr lang="en-US" sz="3000" b="1" spc="143" dirty="0">
                <a:latin typeface="+mj-lt"/>
                <a:ea typeface="+mj-ea"/>
                <a:cs typeface="+mj-cs"/>
              </a:rPr>
              <a:t> y del </a:t>
            </a:r>
            <a:r>
              <a:rPr lang="en-US" sz="3000" b="1" spc="143" dirty="0" err="1">
                <a:latin typeface="+mj-lt"/>
                <a:ea typeface="+mj-ea"/>
                <a:cs typeface="+mj-cs"/>
              </a:rPr>
              <a:t>profesor</a:t>
            </a:r>
            <a:r>
              <a:rPr lang="en-US" sz="3000" b="1" spc="143" dirty="0">
                <a:latin typeface="+mj-lt"/>
                <a:ea typeface="+mj-ea"/>
                <a:cs typeface="+mj-cs"/>
              </a:rPr>
              <a:t>, del </a:t>
            </a:r>
            <a:r>
              <a:rPr lang="en-US" sz="3000" b="1" spc="143" dirty="0" err="1">
                <a:latin typeface="+mj-lt"/>
                <a:ea typeface="+mj-ea"/>
                <a:cs typeface="+mj-cs"/>
              </a:rPr>
              <a:t>estilo</a:t>
            </a:r>
            <a:r>
              <a:rPr lang="en-US" sz="3000" b="1" spc="143" dirty="0">
                <a:latin typeface="+mj-lt"/>
                <a:ea typeface="+mj-ea"/>
                <a:cs typeface="+mj-cs"/>
              </a:rPr>
              <a:t> </a:t>
            </a:r>
            <a:r>
              <a:rPr lang="en-US" sz="3000" b="1" spc="143" dirty="0" err="1">
                <a:latin typeface="+mj-lt"/>
                <a:ea typeface="+mj-ea"/>
                <a:cs typeface="+mj-cs"/>
              </a:rPr>
              <a:t>correcto</a:t>
            </a:r>
            <a:r>
              <a:rPr lang="en-US" sz="3000" b="1" spc="143" dirty="0">
                <a:latin typeface="+mj-lt"/>
                <a:ea typeface="+mj-ea"/>
                <a:cs typeface="+mj-cs"/>
              </a:rPr>
              <a:t> de </a:t>
            </a:r>
            <a:r>
              <a:rPr lang="en-US" sz="3000" b="1" spc="143" dirty="0" err="1">
                <a:latin typeface="+mj-lt"/>
                <a:ea typeface="+mj-ea"/>
                <a:cs typeface="+mj-cs"/>
              </a:rPr>
              <a:t>enseñanza</a:t>
            </a:r>
            <a:r>
              <a:rPr lang="en-US" sz="3000" b="1" spc="143" dirty="0">
                <a:latin typeface="+mj-lt"/>
                <a:ea typeface="+mj-ea"/>
                <a:cs typeface="+mj-cs"/>
              </a:rPr>
              <a:t>, de </a:t>
            </a:r>
            <a:r>
              <a:rPr lang="en-US" sz="3000" b="1" spc="143" dirty="0" err="1">
                <a:latin typeface="+mj-lt"/>
                <a:ea typeface="+mj-ea"/>
                <a:cs typeface="+mj-cs"/>
              </a:rPr>
              <a:t>educación</a:t>
            </a:r>
            <a:r>
              <a:rPr lang="en-US" sz="3000" b="1" spc="143" dirty="0">
                <a:latin typeface="+mj-lt"/>
                <a:ea typeface="+mj-ea"/>
                <a:cs typeface="+mj-cs"/>
              </a:rPr>
              <a:t> y de </a:t>
            </a:r>
            <a:r>
              <a:rPr lang="en-US" sz="3000" b="1" spc="143" dirty="0" err="1">
                <a:latin typeface="+mj-lt"/>
                <a:ea typeface="+mj-ea"/>
                <a:cs typeface="+mj-cs"/>
              </a:rPr>
              <a:t>numerosas</a:t>
            </a:r>
            <a:r>
              <a:rPr lang="en-US" sz="3000" b="1" spc="143" dirty="0">
                <a:latin typeface="+mj-lt"/>
                <a:ea typeface="+mj-ea"/>
                <a:cs typeface="+mj-cs"/>
              </a:rPr>
              <a:t> </a:t>
            </a:r>
            <a:r>
              <a:rPr lang="en-US" sz="3000" b="1" spc="143" dirty="0" err="1">
                <a:latin typeface="+mj-lt"/>
                <a:ea typeface="+mj-ea"/>
                <a:cs typeface="+mj-cs"/>
              </a:rPr>
              <a:t>cuestiones</a:t>
            </a:r>
            <a:r>
              <a:rPr lang="en-US" sz="3000" b="1" spc="143" dirty="0">
                <a:latin typeface="+mj-lt"/>
                <a:ea typeface="+mj-ea"/>
                <a:cs typeface="+mj-cs"/>
              </a:rPr>
              <a:t> </a:t>
            </a:r>
            <a:r>
              <a:rPr lang="en-US" sz="3000" b="1" spc="143" dirty="0" err="1">
                <a:latin typeface="+mj-lt"/>
                <a:ea typeface="+mj-ea"/>
                <a:cs typeface="+mj-cs"/>
              </a:rPr>
              <a:t>pedagó­gicas</a:t>
            </a:r>
            <a:r>
              <a:rPr lang="en-US" sz="3000" b="1" spc="143" dirty="0">
                <a:latin typeface="+mj-lt"/>
                <a:ea typeface="+mj-ea"/>
                <a:cs typeface="+mj-cs"/>
              </a:rPr>
              <a:t>. 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EC86EAC-356A-E5D0-822B-36059AA4FB87}"/>
              </a:ext>
            </a:extLst>
          </p:cNvPr>
          <p:cNvSpPr txBox="1"/>
          <p:nvPr/>
        </p:nvSpPr>
        <p:spPr>
          <a:xfrm>
            <a:off x="533400" y="495300"/>
            <a:ext cx="1661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/>
              <a:t>QUINTILIANO: ENSEÑAR DE ACUERDO A LA NATURALEZA HUMANA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0CBC5E4-BD35-E595-CA45-9C9721B72A4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47" t="906" r="3255" b="2543"/>
          <a:stretch>
            <a:fillRect/>
          </a:stretch>
        </p:blipFill>
        <p:spPr>
          <a:xfrm>
            <a:off x="381000" y="1651575"/>
            <a:ext cx="5374483" cy="863542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841CB7AB-E9ED-DCCD-C9BD-7874863B75D9}"/>
              </a:ext>
            </a:extLst>
          </p:cNvPr>
          <p:cNvSpPr txBox="1"/>
          <p:nvPr/>
        </p:nvSpPr>
        <p:spPr>
          <a:xfrm>
            <a:off x="0" y="1053525"/>
            <a:ext cx="18288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/>
              <a:t>CÓMO RECONOCER LOS TALENTOS EN LOS NIÑOS</a:t>
            </a:r>
          </a:p>
          <a:p>
            <a:pPr algn="ctr"/>
            <a:r>
              <a:rPr lang="es-MX" sz="4000" b="1" dirty="0"/>
              <a:t>Y QUIENES DEBEN SER TRATADOS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A47E913-A1EF-BCBD-FA75-CDD5CEC4B006}"/>
              </a:ext>
            </a:extLst>
          </p:cNvPr>
          <p:cNvSpPr txBox="1"/>
          <p:nvPr/>
        </p:nvSpPr>
        <p:spPr>
          <a:xfrm>
            <a:off x="76200" y="3238500"/>
            <a:ext cx="4343400" cy="603242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/>
              <a:t>01</a:t>
            </a:r>
          </a:p>
          <a:p>
            <a:pPr algn="just"/>
            <a:r>
              <a:rPr lang="en-US" sz="2400" b="1" spc="102" dirty="0" err="1">
                <a:solidFill>
                  <a:srgbClr val="FFFFFF"/>
                </a:solidFill>
              </a:rPr>
              <a:t>Conducir</a:t>
            </a:r>
            <a:r>
              <a:rPr lang="en-US" sz="2400" b="1" spc="102" dirty="0">
                <a:solidFill>
                  <a:srgbClr val="FFFFFF"/>
                </a:solidFill>
              </a:rPr>
              <a:t> </a:t>
            </a:r>
            <a:r>
              <a:rPr lang="en-US" sz="2400" b="1" spc="102" dirty="0" err="1">
                <a:solidFill>
                  <a:srgbClr val="FFFFFF"/>
                </a:solidFill>
              </a:rPr>
              <a:t>el</a:t>
            </a:r>
            <a:r>
              <a:rPr lang="en-US" sz="2400" b="1" spc="102" dirty="0">
                <a:solidFill>
                  <a:srgbClr val="FFFFFF"/>
                </a:solidFill>
              </a:rPr>
              <a:t> </a:t>
            </a:r>
            <a:r>
              <a:rPr lang="en-US" sz="2400" b="1" spc="102" dirty="0" err="1">
                <a:solidFill>
                  <a:srgbClr val="FFFFFF"/>
                </a:solidFill>
              </a:rPr>
              <a:t>niño</a:t>
            </a:r>
            <a:r>
              <a:rPr lang="en-US" sz="2400" b="1" spc="102" dirty="0">
                <a:solidFill>
                  <a:srgbClr val="FFFFFF"/>
                </a:solidFill>
              </a:rPr>
              <a:t> hasta </a:t>
            </a:r>
            <a:r>
              <a:rPr lang="en-US" sz="2400" b="1" spc="102" dirty="0" err="1">
                <a:solidFill>
                  <a:srgbClr val="FFFFFF"/>
                </a:solidFill>
              </a:rPr>
              <a:t>el</a:t>
            </a:r>
            <a:r>
              <a:rPr lang="en-US" sz="2400" b="1" spc="102" dirty="0">
                <a:solidFill>
                  <a:srgbClr val="FFFFFF"/>
                </a:solidFill>
              </a:rPr>
              <a:t> </a:t>
            </a:r>
            <a:r>
              <a:rPr lang="en-US" sz="2400" b="1" spc="102" dirty="0" err="1">
                <a:solidFill>
                  <a:srgbClr val="FFFFFF"/>
                </a:solidFill>
              </a:rPr>
              <a:t>perito</a:t>
            </a:r>
            <a:r>
              <a:rPr lang="en-US" sz="2400" b="1" spc="102" dirty="0">
                <a:solidFill>
                  <a:srgbClr val="FFFFFF"/>
                </a:solidFill>
              </a:rPr>
              <a:t> </a:t>
            </a:r>
            <a:r>
              <a:rPr lang="en-US" sz="2400" b="1" spc="102" dirty="0" err="1">
                <a:solidFill>
                  <a:srgbClr val="FFFFFF"/>
                </a:solidFill>
              </a:rPr>
              <a:t>en</a:t>
            </a:r>
            <a:r>
              <a:rPr lang="en-US" sz="2400" b="1" spc="102" dirty="0">
                <a:solidFill>
                  <a:srgbClr val="FFFFFF"/>
                </a:solidFill>
              </a:rPr>
              <a:t> </a:t>
            </a:r>
            <a:r>
              <a:rPr lang="en-US" sz="2400" b="1" spc="102" dirty="0" err="1">
                <a:solidFill>
                  <a:srgbClr val="FFFFFF"/>
                </a:solidFill>
              </a:rPr>
              <a:t>el</a:t>
            </a:r>
            <a:r>
              <a:rPr lang="en-US" sz="2400" b="1" spc="102" dirty="0">
                <a:solidFill>
                  <a:srgbClr val="FFFFFF"/>
                </a:solidFill>
              </a:rPr>
              <a:t> </a:t>
            </a:r>
            <a:r>
              <a:rPr lang="en-US" sz="2400" b="1" spc="102" dirty="0" err="1">
                <a:solidFill>
                  <a:srgbClr val="FFFFFF"/>
                </a:solidFill>
              </a:rPr>
              <a:t>arte</a:t>
            </a:r>
            <a:r>
              <a:rPr lang="en-US" sz="2400" b="1" spc="102" dirty="0">
                <a:solidFill>
                  <a:srgbClr val="FFFFFF"/>
                </a:solidFill>
              </a:rPr>
              <a:t> de </a:t>
            </a:r>
            <a:r>
              <a:rPr lang="en-US" sz="2400" b="1" spc="102" dirty="0" err="1">
                <a:solidFill>
                  <a:srgbClr val="FFFFFF"/>
                </a:solidFill>
              </a:rPr>
              <a:t>enséñar</a:t>
            </a:r>
            <a:r>
              <a:rPr lang="en-US" sz="2400" b="1" spc="102" dirty="0">
                <a:solidFill>
                  <a:srgbClr val="FFFFFF"/>
                </a:solidFill>
              </a:rPr>
              <a:t>.</a:t>
            </a:r>
          </a:p>
          <a:p>
            <a:pPr algn="just"/>
            <a:r>
              <a:rPr lang="en-US" sz="2400" b="1" spc="102" dirty="0" err="1">
                <a:solidFill>
                  <a:srgbClr val="FFFFFF"/>
                </a:solidFill>
              </a:rPr>
              <a:t>Éste</a:t>
            </a:r>
            <a:r>
              <a:rPr lang="en-US" sz="2400" b="1" spc="102" dirty="0">
                <a:solidFill>
                  <a:srgbClr val="FFFFFF"/>
                </a:solidFill>
              </a:rPr>
              <a:t> </a:t>
            </a:r>
            <a:r>
              <a:rPr lang="en-US" sz="2400" b="1" spc="102" dirty="0" err="1">
                <a:solidFill>
                  <a:srgbClr val="FFFFFF"/>
                </a:solidFill>
              </a:rPr>
              <a:t>en</a:t>
            </a:r>
            <a:r>
              <a:rPr lang="en-US" sz="2400" b="1" spc="102" dirty="0">
                <a:solidFill>
                  <a:srgbClr val="FFFFFF"/>
                </a:solidFill>
              </a:rPr>
              <a:t> </a:t>
            </a:r>
            <a:r>
              <a:rPr lang="en-US" sz="2400" b="1" spc="102" dirty="0" err="1">
                <a:solidFill>
                  <a:srgbClr val="FFFFFF"/>
                </a:solidFill>
              </a:rPr>
              <a:t>seguida</a:t>
            </a:r>
            <a:r>
              <a:rPr lang="en-US" sz="2400" b="1" spc="102" dirty="0">
                <a:solidFill>
                  <a:srgbClr val="FFFFFF"/>
                </a:solidFill>
              </a:rPr>
              <a:t> </a:t>
            </a:r>
            <a:r>
              <a:rPr lang="en-US" sz="2400" b="1" spc="102" dirty="0" err="1">
                <a:solidFill>
                  <a:srgbClr val="FFFFFF"/>
                </a:solidFill>
              </a:rPr>
              <a:t>notará</a:t>
            </a:r>
            <a:r>
              <a:rPr lang="en-US" sz="2400" b="1" spc="102" dirty="0">
                <a:solidFill>
                  <a:srgbClr val="FFFFFF"/>
                </a:solidFill>
              </a:rPr>
              <a:t> </a:t>
            </a:r>
            <a:r>
              <a:rPr lang="en-US" sz="2400" b="1" spc="102" dirty="0" err="1">
                <a:solidFill>
                  <a:srgbClr val="FFFFFF"/>
                </a:solidFill>
              </a:rPr>
              <a:t>su</a:t>
            </a:r>
            <a:r>
              <a:rPr lang="en-US" sz="2400" b="1" spc="102" dirty="0">
                <a:solidFill>
                  <a:srgbClr val="FFFFFF"/>
                </a:solidFill>
              </a:rPr>
              <a:t> </a:t>
            </a:r>
            <a:r>
              <a:rPr lang="en-US" sz="2400" b="1" spc="102" dirty="0" err="1">
                <a:solidFill>
                  <a:srgbClr val="FFFFFF"/>
                </a:solidFill>
              </a:rPr>
              <a:t>inteligencia</a:t>
            </a:r>
            <a:r>
              <a:rPr lang="en-US" sz="2400" b="1" spc="102" dirty="0">
                <a:solidFill>
                  <a:srgbClr val="FFFFFF"/>
                </a:solidFill>
              </a:rPr>
              <a:t> y </a:t>
            </a:r>
            <a:r>
              <a:rPr lang="en-US" sz="2400" b="1" spc="102" dirty="0" err="1">
                <a:solidFill>
                  <a:srgbClr val="FFFFFF"/>
                </a:solidFill>
              </a:rPr>
              <a:t>su</a:t>
            </a:r>
            <a:r>
              <a:rPr lang="en-US" sz="2400" b="1" spc="102" dirty="0">
                <a:solidFill>
                  <a:srgbClr val="FFFFFF"/>
                </a:solidFill>
              </a:rPr>
              <a:t> </a:t>
            </a:r>
            <a:r>
              <a:rPr lang="en-US" sz="2400" b="1" spc="102" dirty="0" err="1">
                <a:solidFill>
                  <a:srgbClr val="FFFFFF"/>
                </a:solidFill>
              </a:rPr>
              <a:t>carácter</a:t>
            </a:r>
            <a:r>
              <a:rPr lang="en-US" sz="2400" b="1" spc="102" dirty="0">
                <a:solidFill>
                  <a:srgbClr val="FFFFFF"/>
                </a:solidFill>
              </a:rPr>
              <a:t>.</a:t>
            </a:r>
          </a:p>
          <a:p>
            <a:pPr algn="just"/>
            <a:r>
              <a:rPr lang="en-US" sz="2400" b="1" spc="102" dirty="0">
                <a:solidFill>
                  <a:srgbClr val="FFFFFF"/>
                </a:solidFill>
              </a:rPr>
              <a:t>Pues </a:t>
            </a:r>
            <a:r>
              <a:rPr lang="en-US" sz="2400" b="1" spc="102" dirty="0" err="1">
                <a:solidFill>
                  <a:srgbClr val="FFFFFF"/>
                </a:solidFill>
              </a:rPr>
              <a:t>en</a:t>
            </a:r>
            <a:r>
              <a:rPr lang="en-US" sz="2400" b="1" spc="102" dirty="0">
                <a:solidFill>
                  <a:srgbClr val="FFFFFF"/>
                </a:solidFill>
              </a:rPr>
              <a:t> </a:t>
            </a:r>
            <a:r>
              <a:rPr lang="en-US" sz="2400" b="1" spc="102" dirty="0" err="1">
                <a:solidFill>
                  <a:srgbClr val="FFFFFF"/>
                </a:solidFill>
              </a:rPr>
              <a:t>los</a:t>
            </a:r>
            <a:r>
              <a:rPr lang="en-US" sz="2400" b="1" spc="102" dirty="0">
                <a:solidFill>
                  <a:srgbClr val="FFFFFF"/>
                </a:solidFill>
              </a:rPr>
              <a:t> </a:t>
            </a:r>
            <a:r>
              <a:rPr lang="en-US" sz="2400" b="1" spc="102" dirty="0" err="1">
                <a:solidFill>
                  <a:srgbClr val="FFFFFF"/>
                </a:solidFill>
              </a:rPr>
              <a:t>niños</a:t>
            </a:r>
            <a:r>
              <a:rPr lang="en-US" sz="2400" b="1" spc="102" dirty="0">
                <a:solidFill>
                  <a:srgbClr val="FFFFFF"/>
                </a:solidFill>
              </a:rPr>
              <a:t> la </a:t>
            </a:r>
            <a:r>
              <a:rPr lang="en-US" sz="2400" b="1" spc="102" dirty="0" err="1">
                <a:solidFill>
                  <a:srgbClr val="FFFFFF"/>
                </a:solidFill>
              </a:rPr>
              <a:t>memoria</a:t>
            </a:r>
            <a:r>
              <a:rPr lang="en-US" sz="2400" b="1" spc="102" dirty="0">
                <a:solidFill>
                  <a:srgbClr val="FFFFFF"/>
                </a:solidFill>
              </a:rPr>
              <a:t> es </a:t>
            </a:r>
            <a:r>
              <a:rPr lang="en-US" sz="2400" b="1" spc="102" dirty="0" err="1">
                <a:solidFill>
                  <a:srgbClr val="FFFFFF"/>
                </a:solidFill>
              </a:rPr>
              <a:t>el</a:t>
            </a:r>
            <a:r>
              <a:rPr lang="en-US" sz="2400" b="1" spc="102" dirty="0">
                <a:solidFill>
                  <a:srgbClr val="FFFFFF"/>
                </a:solidFill>
              </a:rPr>
              <a:t> principal </a:t>
            </a:r>
            <a:r>
              <a:rPr lang="en-US" sz="2400" b="1" spc="102" dirty="0" err="1">
                <a:solidFill>
                  <a:srgbClr val="FFFFFF"/>
                </a:solidFill>
              </a:rPr>
              <a:t>indice</a:t>
            </a:r>
            <a:r>
              <a:rPr lang="en-US" sz="2400" b="1" spc="102" dirty="0">
                <a:solidFill>
                  <a:srgbClr val="FFFFFF"/>
                </a:solidFill>
              </a:rPr>
              <a:t> de </a:t>
            </a:r>
            <a:r>
              <a:rPr lang="en-US" sz="2400" b="1" spc="102" dirty="0" err="1">
                <a:solidFill>
                  <a:srgbClr val="FFFFFF"/>
                </a:solidFill>
              </a:rPr>
              <a:t>inteligencia</a:t>
            </a:r>
            <a:r>
              <a:rPr lang="en-US" sz="2400" b="1" spc="102" dirty="0">
                <a:solidFill>
                  <a:srgbClr val="FFFFFF"/>
                </a:solidFill>
              </a:rPr>
              <a:t>. Esta se </a:t>
            </a:r>
            <a:r>
              <a:rPr lang="en-US" sz="2400" b="1" spc="102" dirty="0" err="1">
                <a:solidFill>
                  <a:srgbClr val="FFFFFF"/>
                </a:solidFill>
              </a:rPr>
              <a:t>revela</a:t>
            </a:r>
            <a:r>
              <a:rPr lang="en-US" sz="2400" b="1" spc="102" dirty="0">
                <a:solidFill>
                  <a:srgbClr val="FFFFFF"/>
                </a:solidFill>
              </a:rPr>
              <a:t> </a:t>
            </a:r>
            <a:r>
              <a:rPr lang="en-US" sz="2400" b="1" spc="102" dirty="0" err="1">
                <a:solidFill>
                  <a:srgbClr val="FFFFFF"/>
                </a:solidFill>
              </a:rPr>
              <a:t>por</a:t>
            </a:r>
            <a:r>
              <a:rPr lang="en-US" sz="2400" b="1" spc="102" dirty="0">
                <a:solidFill>
                  <a:srgbClr val="FFFFFF"/>
                </a:solidFill>
              </a:rPr>
              <a:t> dos </a:t>
            </a:r>
            <a:r>
              <a:rPr lang="en-US" sz="2400" b="1" spc="102" dirty="0" err="1">
                <a:solidFill>
                  <a:srgbClr val="FFFFFF"/>
                </a:solidFill>
              </a:rPr>
              <a:t>cualidades</a:t>
            </a:r>
            <a:r>
              <a:rPr lang="en-US" sz="2400" b="1" spc="102" dirty="0">
                <a:solidFill>
                  <a:srgbClr val="FFFFFF"/>
                </a:solidFill>
              </a:rPr>
              <a:t>:</a:t>
            </a:r>
          </a:p>
          <a:p>
            <a:pPr lvl="1" algn="just"/>
            <a:r>
              <a:rPr lang="en-US" sz="2400" b="1" spc="102" dirty="0" err="1">
                <a:solidFill>
                  <a:srgbClr val="FFFFFF"/>
                </a:solidFill>
              </a:rPr>
              <a:t>Aprender</a:t>
            </a:r>
            <a:r>
              <a:rPr lang="en-US" sz="2400" b="1" spc="102" dirty="0">
                <a:solidFill>
                  <a:srgbClr val="FFFFFF"/>
                </a:solidFill>
              </a:rPr>
              <a:t> </a:t>
            </a:r>
            <a:r>
              <a:rPr lang="en-US" sz="2400" b="1" spc="102" dirty="0" err="1">
                <a:solidFill>
                  <a:srgbClr val="FFFFFF"/>
                </a:solidFill>
              </a:rPr>
              <a:t>fácilmente</a:t>
            </a:r>
            <a:r>
              <a:rPr lang="en-US" sz="2400" b="1" spc="102" dirty="0">
                <a:solidFill>
                  <a:srgbClr val="FFFFFF"/>
                </a:solidFill>
              </a:rPr>
              <a:t> y recorder </a:t>
            </a:r>
            <a:r>
              <a:rPr lang="en-US" sz="2400" b="1" spc="102" dirty="0" err="1">
                <a:solidFill>
                  <a:srgbClr val="FFFFFF"/>
                </a:solidFill>
              </a:rPr>
              <a:t>dar</a:t>
            </a:r>
            <a:r>
              <a:rPr lang="en-US" sz="2400" b="1" spc="102" dirty="0">
                <a:solidFill>
                  <a:srgbClr val="FFFFFF"/>
                </a:solidFill>
              </a:rPr>
              <a:t> con </a:t>
            </a:r>
            <a:r>
              <a:rPr lang="en-US" sz="2400" b="1" spc="102" dirty="0" err="1">
                <a:solidFill>
                  <a:srgbClr val="FFFFFF"/>
                </a:solidFill>
              </a:rPr>
              <a:t>fidelidad</a:t>
            </a:r>
            <a:r>
              <a:rPr lang="en-US" sz="2400" b="1" spc="102" dirty="0">
                <a:solidFill>
                  <a:srgbClr val="FFFFFF"/>
                </a:solidFill>
              </a:rPr>
              <a:t>. </a:t>
            </a:r>
          </a:p>
          <a:p>
            <a:endParaRPr lang="es-MX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B728F1C-1619-E4BF-FCF5-3F797969C659}"/>
              </a:ext>
            </a:extLst>
          </p:cNvPr>
          <p:cNvSpPr txBox="1"/>
          <p:nvPr/>
        </p:nvSpPr>
        <p:spPr>
          <a:xfrm>
            <a:off x="4572000" y="3238500"/>
            <a:ext cx="4419600" cy="603242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/>
              <a:t>02</a:t>
            </a:r>
          </a:p>
          <a:p>
            <a:pPr algn="just"/>
            <a:r>
              <a:rPr lang="es-MX" sz="2400" b="1" dirty="0"/>
              <a:t>No </a:t>
            </a:r>
            <a:r>
              <a:rPr lang="en-US" sz="2400" b="1" spc="102" dirty="0">
                <a:solidFill>
                  <a:srgbClr val="FFFFFF"/>
                </a:solidFill>
              </a:rPr>
              <a:t>me </a:t>
            </a:r>
            <a:r>
              <a:rPr lang="en-US" sz="2400" b="1" spc="102" dirty="0" err="1">
                <a:solidFill>
                  <a:srgbClr val="FFFFFF"/>
                </a:solidFill>
              </a:rPr>
              <a:t>dará</a:t>
            </a:r>
            <a:r>
              <a:rPr lang="en-US" sz="2400" b="1" spc="102" dirty="0">
                <a:solidFill>
                  <a:srgbClr val="FFFFFF"/>
                </a:solidFill>
              </a:rPr>
              <a:t> </a:t>
            </a:r>
            <a:r>
              <a:rPr lang="en-US" sz="2400" b="1" spc="102" dirty="0" err="1">
                <a:solidFill>
                  <a:srgbClr val="FFFFFF"/>
                </a:solidFill>
              </a:rPr>
              <a:t>esperanza</a:t>
            </a:r>
            <a:r>
              <a:rPr lang="en-US" sz="2400" b="1" spc="102" dirty="0">
                <a:solidFill>
                  <a:srgbClr val="FFFFFF"/>
                </a:solidFill>
              </a:rPr>
              <a:t> de </a:t>
            </a:r>
            <a:r>
              <a:rPr lang="en-US" sz="2400" b="1" spc="102" dirty="0" err="1">
                <a:solidFill>
                  <a:srgbClr val="FFFFFF"/>
                </a:solidFill>
              </a:rPr>
              <a:t>buena</a:t>
            </a:r>
            <a:r>
              <a:rPr lang="en-US" sz="2400" b="1" spc="102" dirty="0">
                <a:solidFill>
                  <a:srgbClr val="FFFFFF"/>
                </a:solidFill>
              </a:rPr>
              <a:t> </a:t>
            </a:r>
            <a:r>
              <a:rPr lang="en-US" sz="2400" b="1" spc="102" dirty="0" err="1">
                <a:solidFill>
                  <a:srgbClr val="FFFFFF"/>
                </a:solidFill>
              </a:rPr>
              <a:t>índole</a:t>
            </a:r>
            <a:r>
              <a:rPr lang="en-US" sz="2400" b="1" spc="102" dirty="0">
                <a:solidFill>
                  <a:srgbClr val="FFFFFF"/>
                </a:solidFill>
              </a:rPr>
              <a:t> un </a:t>
            </a:r>
            <a:r>
              <a:rPr lang="en-US" sz="2400" b="1" spc="102" dirty="0" err="1">
                <a:solidFill>
                  <a:srgbClr val="FFFFFF"/>
                </a:solidFill>
              </a:rPr>
              <a:t>niño</a:t>
            </a:r>
            <a:r>
              <a:rPr lang="en-US" sz="2400" b="1" spc="102" dirty="0">
                <a:solidFill>
                  <a:srgbClr val="FFFFFF"/>
                </a:solidFill>
              </a:rPr>
              <a:t> que, </a:t>
            </a:r>
            <a:r>
              <a:rPr lang="en-US" sz="2400" b="1" spc="102" dirty="0" err="1">
                <a:solidFill>
                  <a:srgbClr val="FFFFFF"/>
                </a:solidFill>
              </a:rPr>
              <a:t>en</a:t>
            </a:r>
            <a:r>
              <a:rPr lang="en-US" sz="2400" b="1" spc="102" dirty="0">
                <a:solidFill>
                  <a:srgbClr val="FFFFFF"/>
                </a:solidFill>
              </a:rPr>
              <a:t> </a:t>
            </a:r>
            <a:r>
              <a:rPr lang="en-US" sz="2400" b="1" spc="102" dirty="0" err="1">
                <a:solidFill>
                  <a:srgbClr val="FFFFFF"/>
                </a:solidFill>
              </a:rPr>
              <a:t>su</a:t>
            </a:r>
            <a:r>
              <a:rPr lang="en-US" sz="2400" b="1" spc="102" dirty="0">
                <a:solidFill>
                  <a:srgbClr val="FFFFFF"/>
                </a:solidFill>
              </a:rPr>
              <a:t> gusto </a:t>
            </a:r>
            <a:r>
              <a:rPr lang="en-US" sz="2400" b="1" spc="102" dirty="0" err="1">
                <a:solidFill>
                  <a:srgbClr val="FFFFFF"/>
                </a:solidFill>
              </a:rPr>
              <a:t>por</a:t>
            </a:r>
            <a:r>
              <a:rPr lang="en-US" sz="2400" b="1" spc="102" dirty="0">
                <a:solidFill>
                  <a:srgbClr val="FFFFFF"/>
                </a:solidFill>
              </a:rPr>
              <a:t> la </a:t>
            </a:r>
            <a:r>
              <a:rPr lang="en-US" sz="2400" b="1" spc="102" dirty="0" err="1">
                <a:solidFill>
                  <a:srgbClr val="FFFFFF"/>
                </a:solidFill>
              </a:rPr>
              <a:t>imitación</a:t>
            </a:r>
            <a:r>
              <a:rPr lang="en-US" sz="2400" b="1" spc="102" dirty="0">
                <a:solidFill>
                  <a:srgbClr val="FFFFFF"/>
                </a:solidFill>
              </a:rPr>
              <a:t>, no </a:t>
            </a:r>
            <a:r>
              <a:rPr lang="en-US" sz="2400" b="1" spc="102" dirty="0" err="1">
                <a:solidFill>
                  <a:srgbClr val="FFFFFF"/>
                </a:solidFill>
              </a:rPr>
              <a:t>busque</a:t>
            </a:r>
            <a:r>
              <a:rPr lang="en-US" sz="2400" b="1" spc="102" dirty="0">
                <a:solidFill>
                  <a:srgbClr val="FFFFFF"/>
                </a:solidFill>
              </a:rPr>
              <a:t> </a:t>
            </a:r>
            <a:r>
              <a:rPr lang="en-US" sz="2400" b="1" spc="102" dirty="0" err="1">
                <a:solidFill>
                  <a:srgbClr val="FFFFFF"/>
                </a:solidFill>
              </a:rPr>
              <a:t>sino</a:t>
            </a:r>
            <a:r>
              <a:rPr lang="en-US" sz="2400" b="1" spc="102" dirty="0">
                <a:solidFill>
                  <a:srgbClr val="FFFFFF"/>
                </a:solidFill>
              </a:rPr>
              <a:t> </a:t>
            </a:r>
            <a:r>
              <a:rPr lang="en-US" sz="2400" b="1" spc="102" dirty="0" err="1">
                <a:solidFill>
                  <a:srgbClr val="FFFFFF"/>
                </a:solidFill>
              </a:rPr>
              <a:t>hacer</a:t>
            </a:r>
            <a:r>
              <a:rPr lang="en-US" sz="2400" b="1" spc="102" dirty="0">
                <a:solidFill>
                  <a:srgbClr val="FFFFFF"/>
                </a:solidFill>
              </a:rPr>
              <a:t> </a:t>
            </a:r>
            <a:r>
              <a:rPr lang="en-US" sz="2400" b="1" spc="102" dirty="0" err="1">
                <a:solidFill>
                  <a:srgbClr val="FFFFFF"/>
                </a:solidFill>
              </a:rPr>
              <a:t>reír</a:t>
            </a:r>
            <a:r>
              <a:rPr lang="en-US" sz="2400" b="1" spc="102" dirty="0">
                <a:solidFill>
                  <a:srgbClr val="FFFFFF"/>
                </a:solidFill>
              </a:rPr>
              <a:t>.</a:t>
            </a:r>
          </a:p>
          <a:p>
            <a:pPr algn="just"/>
            <a:r>
              <a:rPr lang="en-US" sz="2400" b="1" spc="102" dirty="0" err="1">
                <a:solidFill>
                  <a:srgbClr val="FFFFFF"/>
                </a:solidFill>
              </a:rPr>
              <a:t>Porque</a:t>
            </a:r>
            <a:r>
              <a:rPr lang="en-US" sz="2400" b="1" spc="102" dirty="0">
                <a:solidFill>
                  <a:srgbClr val="FFFFFF"/>
                </a:solidFill>
              </a:rPr>
              <a:t>, antes de </a:t>
            </a:r>
            <a:r>
              <a:rPr lang="en-US" sz="2400" b="1" spc="102" dirty="0" err="1">
                <a:solidFill>
                  <a:srgbClr val="FFFFFF"/>
                </a:solidFill>
              </a:rPr>
              <a:t>todo</a:t>
            </a:r>
            <a:r>
              <a:rPr lang="en-US" sz="2400" b="1" spc="102" dirty="0">
                <a:solidFill>
                  <a:srgbClr val="FFFFFF"/>
                </a:solidFill>
              </a:rPr>
              <a:t>, </a:t>
            </a:r>
            <a:r>
              <a:rPr lang="en-US" sz="2400" b="1" spc="102" dirty="0" err="1">
                <a:solidFill>
                  <a:srgbClr val="FFFFFF"/>
                </a:solidFill>
              </a:rPr>
              <a:t>será</a:t>
            </a:r>
            <a:r>
              <a:rPr lang="en-US" sz="2400" b="1" spc="102" dirty="0">
                <a:solidFill>
                  <a:srgbClr val="FFFFFF"/>
                </a:solidFill>
              </a:rPr>
              <a:t> bueno </a:t>
            </a:r>
            <a:r>
              <a:rPr lang="en-US" sz="2400" b="1" spc="102" dirty="0" err="1">
                <a:solidFill>
                  <a:srgbClr val="FFFFFF"/>
                </a:solidFill>
              </a:rPr>
              <a:t>aquel</a:t>
            </a:r>
            <a:r>
              <a:rPr lang="en-US" sz="2400" b="1" spc="102" dirty="0">
                <a:solidFill>
                  <a:srgbClr val="FFFFFF"/>
                </a:solidFill>
              </a:rPr>
              <a:t> que </a:t>
            </a:r>
            <a:r>
              <a:rPr lang="en-US" sz="2400" b="1" spc="102" dirty="0" err="1">
                <a:solidFill>
                  <a:srgbClr val="FFFFFF"/>
                </a:solidFill>
              </a:rPr>
              <a:t>en</a:t>
            </a:r>
            <a:r>
              <a:rPr lang="en-US" sz="2400" b="1" spc="102" dirty="0">
                <a:solidFill>
                  <a:srgbClr val="FFFFFF"/>
                </a:solidFill>
              </a:rPr>
              <a:t> la </a:t>
            </a:r>
            <a:r>
              <a:rPr lang="en-US" sz="2400" b="1" spc="102" dirty="0" err="1">
                <a:solidFill>
                  <a:srgbClr val="FFFFFF"/>
                </a:solidFill>
              </a:rPr>
              <a:t>verdad</a:t>
            </a:r>
            <a:r>
              <a:rPr lang="en-US" sz="2400" b="1" spc="102" dirty="0">
                <a:solidFill>
                  <a:srgbClr val="FFFFFF"/>
                </a:solidFill>
              </a:rPr>
              <a:t> sea </a:t>
            </a:r>
            <a:r>
              <a:rPr lang="en-US" sz="2400" b="1" spc="102" dirty="0" err="1">
                <a:solidFill>
                  <a:srgbClr val="FFFFFF"/>
                </a:solidFill>
              </a:rPr>
              <a:t>talentoso</a:t>
            </a:r>
            <a:r>
              <a:rPr lang="en-US" sz="2400" b="1" spc="102" dirty="0">
                <a:solidFill>
                  <a:srgbClr val="FFFFFF"/>
                </a:solidFill>
              </a:rPr>
              <a:t>. Si no </a:t>
            </a:r>
            <a:r>
              <a:rPr lang="en-US" sz="2400" b="1" spc="102" dirty="0" err="1">
                <a:solidFill>
                  <a:srgbClr val="FFFFFF"/>
                </a:solidFill>
              </a:rPr>
              <a:t>yo</a:t>
            </a:r>
            <a:r>
              <a:rPr lang="en-US" sz="2400" b="1" spc="102" dirty="0">
                <a:solidFill>
                  <a:srgbClr val="FFFFFF"/>
                </a:solidFill>
              </a:rPr>
              <a:t> lo </a:t>
            </a:r>
            <a:r>
              <a:rPr lang="en-US" sz="2400" b="1" spc="102" dirty="0" err="1">
                <a:solidFill>
                  <a:srgbClr val="FFFFFF"/>
                </a:solidFill>
              </a:rPr>
              <a:t>juzgaré</a:t>
            </a:r>
            <a:r>
              <a:rPr lang="en-US" sz="2400" b="1" spc="102" dirty="0">
                <a:solidFill>
                  <a:srgbClr val="FFFFFF"/>
                </a:solidFill>
              </a:rPr>
              <a:t> antes </a:t>
            </a:r>
            <a:r>
              <a:rPr lang="en-US" sz="2400" b="1" spc="102" dirty="0" err="1">
                <a:solidFill>
                  <a:srgbClr val="FFFFFF"/>
                </a:solidFill>
              </a:rPr>
              <a:t>retrasado</a:t>
            </a:r>
            <a:r>
              <a:rPr lang="en-US" sz="2400" b="1" spc="102" dirty="0">
                <a:solidFill>
                  <a:srgbClr val="FFFFFF"/>
                </a:solidFill>
              </a:rPr>
              <a:t> que </a:t>
            </a:r>
            <a:r>
              <a:rPr lang="en-US" sz="2400" b="1" spc="102" dirty="0" err="1">
                <a:solidFill>
                  <a:srgbClr val="FFFFFF"/>
                </a:solidFill>
              </a:rPr>
              <a:t>malo</a:t>
            </a:r>
            <a:r>
              <a:rPr lang="en-US" sz="2400" b="1" spc="102" dirty="0">
                <a:solidFill>
                  <a:srgbClr val="FFFFFF"/>
                </a:solidFill>
              </a:rPr>
              <a:t>.</a:t>
            </a:r>
          </a:p>
          <a:p>
            <a:pPr algn="just"/>
            <a:r>
              <a:rPr lang="en-US" sz="2400" b="1" spc="102" dirty="0">
                <a:solidFill>
                  <a:srgbClr val="FFFFFF"/>
                </a:solidFill>
              </a:rPr>
              <a:t>El bueno de </a:t>
            </a:r>
            <a:r>
              <a:rPr lang="en-US" sz="2400" b="1" spc="102" dirty="0" err="1">
                <a:solidFill>
                  <a:srgbClr val="FFFFFF"/>
                </a:solidFill>
              </a:rPr>
              <a:t>verdad</a:t>
            </a:r>
            <a:r>
              <a:rPr lang="en-US" sz="2400" b="1" spc="102" dirty="0">
                <a:solidFill>
                  <a:srgbClr val="FFFFFF"/>
                </a:solidFill>
              </a:rPr>
              <a:t> se </a:t>
            </a:r>
            <a:r>
              <a:rPr lang="en-US" sz="2400" b="1" spc="102" dirty="0" err="1">
                <a:solidFill>
                  <a:srgbClr val="FFFFFF"/>
                </a:solidFill>
              </a:rPr>
              <a:t>alejará</a:t>
            </a:r>
            <a:r>
              <a:rPr lang="en-US" sz="2400" b="1" spc="102" dirty="0">
                <a:solidFill>
                  <a:srgbClr val="FFFFFF"/>
                </a:solidFill>
              </a:rPr>
              <a:t> </a:t>
            </a:r>
            <a:r>
              <a:rPr lang="en-US" sz="2400" b="1" spc="102" dirty="0" err="1">
                <a:solidFill>
                  <a:srgbClr val="FFFFFF"/>
                </a:solidFill>
              </a:rPr>
              <a:t>mucho</a:t>
            </a:r>
            <a:r>
              <a:rPr lang="en-US" sz="2400" b="1" spc="102" dirty="0">
                <a:solidFill>
                  <a:srgbClr val="FFFFFF"/>
                </a:solidFill>
              </a:rPr>
              <a:t> de </a:t>
            </a:r>
            <a:r>
              <a:rPr lang="en-US" sz="2400" b="1" spc="102" dirty="0" err="1">
                <a:solidFill>
                  <a:srgbClr val="FFFFFF"/>
                </a:solidFill>
              </a:rPr>
              <a:t>aquel</a:t>
            </a:r>
            <a:r>
              <a:rPr lang="en-US" sz="2400" b="1" spc="102" dirty="0">
                <a:solidFill>
                  <a:srgbClr val="FFFFFF"/>
                </a:solidFill>
              </a:rPr>
              <a:t> </a:t>
            </a:r>
            <a:r>
              <a:rPr lang="en-US" sz="2400" b="1" spc="102" dirty="0" err="1">
                <a:solidFill>
                  <a:srgbClr val="FFFFFF"/>
                </a:solidFill>
              </a:rPr>
              <a:t>lerdo</a:t>
            </a:r>
            <a:r>
              <a:rPr lang="en-US" sz="2400" b="1" spc="102" dirty="0">
                <a:solidFill>
                  <a:srgbClr val="FFFFFF"/>
                </a:solidFill>
              </a:rPr>
              <a:t> e </a:t>
            </a:r>
            <a:r>
              <a:rPr lang="en-US" sz="2400" b="1" spc="102" dirty="0" err="1">
                <a:solidFill>
                  <a:srgbClr val="FFFFFF"/>
                </a:solidFill>
              </a:rPr>
              <a:t>inerte</a:t>
            </a:r>
            <a:r>
              <a:rPr lang="en-US" sz="2400" b="1" spc="102" dirty="0">
                <a:solidFill>
                  <a:srgbClr val="FFFFFF"/>
                </a:solidFill>
              </a:rPr>
              <a:t>. </a:t>
            </a:r>
          </a:p>
          <a:p>
            <a:pPr algn="just"/>
            <a:endParaRPr lang="en-US" sz="2400" b="1" spc="102" dirty="0">
              <a:solidFill>
                <a:srgbClr val="FFFFFF"/>
              </a:solidFill>
            </a:endParaRPr>
          </a:p>
          <a:p>
            <a:pPr algn="just"/>
            <a:endParaRPr lang="es-MX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01E5581-909E-349B-693B-8A4E77E6BC56}"/>
              </a:ext>
            </a:extLst>
          </p:cNvPr>
          <p:cNvSpPr txBox="1"/>
          <p:nvPr/>
        </p:nvSpPr>
        <p:spPr>
          <a:xfrm>
            <a:off x="9144000" y="3238500"/>
            <a:ext cx="4419600" cy="603242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/>
              <a:t>03</a:t>
            </a:r>
          </a:p>
          <a:p>
            <a:pPr algn="just"/>
            <a:r>
              <a:rPr lang="en-US" sz="2400" b="1" spc="102" dirty="0" err="1">
                <a:solidFill>
                  <a:srgbClr val="FFFFFF"/>
                </a:solidFill>
              </a:rPr>
              <a:t>Éste</a:t>
            </a:r>
            <a:r>
              <a:rPr lang="en-US" sz="2400" b="1" spc="102" dirty="0">
                <a:solidFill>
                  <a:srgbClr val="FFFFFF"/>
                </a:solidFill>
              </a:rPr>
              <a:t> mi [</a:t>
            </a:r>
            <a:r>
              <a:rPr lang="en-US" sz="2400" b="1" spc="102" dirty="0" err="1">
                <a:solidFill>
                  <a:srgbClr val="FFFFFF"/>
                </a:solidFill>
              </a:rPr>
              <a:t>niño</a:t>
            </a:r>
            <a:r>
              <a:rPr lang="en-US" sz="2400" b="1" spc="102" dirty="0">
                <a:solidFill>
                  <a:srgbClr val="FFFFFF"/>
                </a:solidFill>
              </a:rPr>
              <a:t> bueno] </a:t>
            </a:r>
            <a:r>
              <a:rPr lang="en-US" sz="2400" b="1" spc="102" dirty="0" err="1">
                <a:solidFill>
                  <a:srgbClr val="FFFFFF"/>
                </a:solidFill>
              </a:rPr>
              <a:t>comprenderá</a:t>
            </a:r>
            <a:r>
              <a:rPr lang="en-US" sz="2400" b="1" spc="102" dirty="0">
                <a:solidFill>
                  <a:srgbClr val="FFFFFF"/>
                </a:solidFill>
              </a:rPr>
              <a:t> sin </a:t>
            </a:r>
            <a:r>
              <a:rPr lang="en-US" sz="2400" b="1" spc="102" dirty="0" err="1">
                <a:solidFill>
                  <a:srgbClr val="FFFFFF"/>
                </a:solidFill>
              </a:rPr>
              <a:t>dificultad</a:t>
            </a:r>
            <a:r>
              <a:rPr lang="en-US" sz="2400" b="1" spc="102" dirty="0">
                <a:solidFill>
                  <a:srgbClr val="FFFFFF"/>
                </a:solidFill>
              </a:rPr>
              <a:t> las </a:t>
            </a:r>
            <a:r>
              <a:rPr lang="en-US" sz="2400" b="1" spc="102" dirty="0" err="1">
                <a:solidFill>
                  <a:srgbClr val="FFFFFF"/>
                </a:solidFill>
              </a:rPr>
              <a:t>cosas</a:t>
            </a:r>
            <a:r>
              <a:rPr lang="en-US" sz="2400" b="1" spc="102" dirty="0">
                <a:solidFill>
                  <a:srgbClr val="FFFFFF"/>
                </a:solidFill>
              </a:rPr>
              <a:t> que le </a:t>
            </a:r>
            <a:r>
              <a:rPr lang="en-US" sz="2400" b="1" spc="102" dirty="0" err="1">
                <a:solidFill>
                  <a:srgbClr val="FFFFFF"/>
                </a:solidFill>
              </a:rPr>
              <a:t>enseñen</a:t>
            </a:r>
            <a:r>
              <a:rPr lang="en-US" sz="2400" b="1" spc="102" dirty="0">
                <a:solidFill>
                  <a:srgbClr val="FFFFFF"/>
                </a:solidFill>
              </a:rPr>
              <a:t>.</a:t>
            </a:r>
          </a:p>
          <a:p>
            <a:pPr algn="just"/>
            <a:r>
              <a:rPr lang="en-US" sz="2400" b="1" spc="102" dirty="0" err="1">
                <a:solidFill>
                  <a:srgbClr val="FFFFFF"/>
                </a:solidFill>
              </a:rPr>
              <a:t>Algunas</a:t>
            </a:r>
            <a:r>
              <a:rPr lang="en-US" sz="2400" b="1" spc="102" dirty="0">
                <a:solidFill>
                  <a:srgbClr val="FFFFFF"/>
                </a:solidFill>
              </a:rPr>
              <a:t> </a:t>
            </a:r>
            <a:r>
              <a:rPr lang="en-US" sz="2400" b="1" spc="102" dirty="0" err="1">
                <a:solidFill>
                  <a:srgbClr val="FFFFFF"/>
                </a:solidFill>
              </a:rPr>
              <a:t>veces</a:t>
            </a:r>
            <a:r>
              <a:rPr lang="en-US" sz="2400" b="1" spc="102" dirty="0">
                <a:solidFill>
                  <a:srgbClr val="FFFFFF"/>
                </a:solidFill>
              </a:rPr>
              <a:t> también </a:t>
            </a:r>
            <a:r>
              <a:rPr lang="en-US" sz="2400" b="1" spc="102" dirty="0" err="1">
                <a:solidFill>
                  <a:srgbClr val="FFFFFF"/>
                </a:solidFill>
              </a:rPr>
              <a:t>preguntará</a:t>
            </a:r>
            <a:r>
              <a:rPr lang="en-US" sz="2400" b="1" spc="102" dirty="0">
                <a:solidFill>
                  <a:srgbClr val="FFFFFF"/>
                </a:solidFill>
              </a:rPr>
              <a:t>.</a:t>
            </a:r>
          </a:p>
          <a:p>
            <a:pPr algn="just"/>
            <a:r>
              <a:rPr lang="en-US" sz="2400" b="1" spc="102" dirty="0">
                <a:solidFill>
                  <a:srgbClr val="FFFFFF"/>
                </a:solidFill>
              </a:rPr>
              <a:t>Sin embargo, </a:t>
            </a:r>
            <a:r>
              <a:rPr lang="en-US" sz="2400" b="1" spc="102" dirty="0" err="1">
                <a:solidFill>
                  <a:srgbClr val="FFFFFF"/>
                </a:solidFill>
              </a:rPr>
              <a:t>acompañará</a:t>
            </a:r>
            <a:r>
              <a:rPr lang="en-US" sz="2400" b="1" spc="102" dirty="0">
                <a:solidFill>
                  <a:srgbClr val="FFFFFF"/>
                </a:solidFill>
              </a:rPr>
              <a:t> </a:t>
            </a:r>
            <a:r>
              <a:rPr lang="en-US" sz="2400" b="1" spc="102" dirty="0" err="1">
                <a:solidFill>
                  <a:srgbClr val="FFFFFF"/>
                </a:solidFill>
              </a:rPr>
              <a:t>más</a:t>
            </a:r>
            <a:r>
              <a:rPr lang="en-US" sz="2400" b="1" spc="102" dirty="0">
                <a:solidFill>
                  <a:srgbClr val="FFFFFF"/>
                </a:solidFill>
              </a:rPr>
              <a:t> de lo que </a:t>
            </a:r>
            <a:r>
              <a:rPr lang="en-US" sz="2400" b="1" spc="102" dirty="0" err="1">
                <a:solidFill>
                  <a:srgbClr val="FFFFFF"/>
                </a:solidFill>
              </a:rPr>
              <a:t>correrá</a:t>
            </a:r>
            <a:r>
              <a:rPr lang="en-US" sz="2400" b="1" spc="102" dirty="0">
                <a:solidFill>
                  <a:srgbClr val="FFFFFF"/>
                </a:solidFill>
              </a:rPr>
              <a:t> al </a:t>
            </a:r>
            <a:r>
              <a:rPr lang="en-US" sz="2400" b="1" spc="102" dirty="0" err="1">
                <a:solidFill>
                  <a:srgbClr val="FFFFFF"/>
                </a:solidFill>
              </a:rPr>
              <a:t>frente</a:t>
            </a:r>
            <a:r>
              <a:rPr lang="en-US" sz="2400" b="1" spc="102" dirty="0">
                <a:solidFill>
                  <a:srgbClr val="FFFFFF"/>
                </a:solidFill>
              </a:rPr>
              <a:t>.</a:t>
            </a:r>
          </a:p>
          <a:p>
            <a:pPr algn="just"/>
            <a:r>
              <a:rPr lang="en-US" sz="2400" b="1" spc="102" dirty="0" err="1">
                <a:solidFill>
                  <a:srgbClr val="FFFFFF"/>
                </a:solidFill>
              </a:rPr>
              <a:t>Estos</a:t>
            </a:r>
            <a:r>
              <a:rPr lang="en-US" sz="2400" b="1" spc="102" dirty="0">
                <a:solidFill>
                  <a:srgbClr val="FFFFFF"/>
                </a:solidFill>
              </a:rPr>
              <a:t> </a:t>
            </a:r>
            <a:r>
              <a:rPr lang="en-US" sz="2400" b="1" spc="102" dirty="0" err="1">
                <a:solidFill>
                  <a:srgbClr val="FFFFFF"/>
                </a:solidFill>
              </a:rPr>
              <a:t>espíritus</a:t>
            </a:r>
            <a:r>
              <a:rPr lang="en-US" sz="2400" b="1" spc="102" dirty="0">
                <a:solidFill>
                  <a:srgbClr val="FFFFFF"/>
                </a:solidFill>
              </a:rPr>
              <a:t> que de </a:t>
            </a:r>
            <a:r>
              <a:rPr lang="en-US" sz="2400" b="1" spc="102" dirty="0" err="1">
                <a:solidFill>
                  <a:srgbClr val="FFFFFF"/>
                </a:solidFill>
              </a:rPr>
              <a:t>buen</a:t>
            </a:r>
            <a:r>
              <a:rPr lang="en-US" sz="2400" b="1" spc="102" dirty="0">
                <a:solidFill>
                  <a:srgbClr val="FFFFFF"/>
                </a:solidFill>
              </a:rPr>
              <a:t> </a:t>
            </a:r>
            <a:r>
              <a:rPr lang="en-US" sz="2400" b="1" spc="102" dirty="0" err="1">
                <a:solidFill>
                  <a:srgbClr val="FFFFFF"/>
                </a:solidFill>
              </a:rPr>
              <a:t>grado</a:t>
            </a:r>
            <a:r>
              <a:rPr lang="en-US" sz="2400" b="1" spc="102" dirty="0">
                <a:solidFill>
                  <a:srgbClr val="FFFFFF"/>
                </a:solidFill>
              </a:rPr>
              <a:t> </a:t>
            </a:r>
            <a:r>
              <a:rPr lang="en-US" sz="2400" b="1" spc="102" dirty="0" err="1">
                <a:solidFill>
                  <a:srgbClr val="FFFFFF"/>
                </a:solidFill>
              </a:rPr>
              <a:t>yo</a:t>
            </a:r>
            <a:r>
              <a:rPr lang="en-US" sz="2400" b="1" spc="102" dirty="0">
                <a:solidFill>
                  <a:srgbClr val="FFFFFF"/>
                </a:solidFill>
              </a:rPr>
              <a:t> </a:t>
            </a:r>
            <a:r>
              <a:rPr lang="en-US" sz="2400" b="1" spc="102" dirty="0" err="1">
                <a:solidFill>
                  <a:srgbClr val="FFFFFF"/>
                </a:solidFill>
              </a:rPr>
              <a:t>llamaría</a:t>
            </a:r>
            <a:r>
              <a:rPr lang="en-US" sz="2400" b="1" spc="102" dirty="0">
                <a:solidFill>
                  <a:srgbClr val="FFFFFF"/>
                </a:solidFill>
              </a:rPr>
              <a:t> </a:t>
            </a:r>
            <a:r>
              <a:rPr lang="en-US" sz="2400" b="1" spc="102" dirty="0" err="1">
                <a:solidFill>
                  <a:srgbClr val="FFFFFF"/>
                </a:solidFill>
              </a:rPr>
              <a:t>precoces</a:t>
            </a:r>
            <a:r>
              <a:rPr lang="en-US" sz="2400" b="1" spc="102" dirty="0">
                <a:solidFill>
                  <a:srgbClr val="FFFFFF"/>
                </a:solidFill>
              </a:rPr>
              <a:t>, no </a:t>
            </a:r>
            <a:r>
              <a:rPr lang="en-US" sz="2400" b="1" spc="102" dirty="0" err="1">
                <a:solidFill>
                  <a:srgbClr val="FFFFFF"/>
                </a:solidFill>
              </a:rPr>
              <a:t>llegarán</a:t>
            </a:r>
            <a:r>
              <a:rPr lang="en-US" sz="2400" b="1" spc="102" dirty="0">
                <a:solidFill>
                  <a:srgbClr val="FFFFFF"/>
                </a:solidFill>
              </a:rPr>
              <a:t> </a:t>
            </a:r>
            <a:r>
              <a:rPr lang="en-US" sz="2400" b="1" spc="102" dirty="0" err="1">
                <a:solidFill>
                  <a:srgbClr val="FFFFFF"/>
                </a:solidFill>
              </a:rPr>
              <a:t>jamás</a:t>
            </a:r>
            <a:r>
              <a:rPr lang="en-US" sz="2400" b="1" spc="102" dirty="0">
                <a:solidFill>
                  <a:srgbClr val="FFFFFF"/>
                </a:solidFill>
              </a:rPr>
              <a:t> a la </a:t>
            </a:r>
            <a:r>
              <a:rPr lang="en-US" sz="2400" b="1" spc="102" dirty="0" err="1">
                <a:solidFill>
                  <a:srgbClr val="FFFFFF"/>
                </a:solidFill>
              </a:rPr>
              <a:t>madurez</a:t>
            </a:r>
            <a:r>
              <a:rPr lang="en-US" sz="2400" b="1" spc="102" dirty="0">
                <a:solidFill>
                  <a:srgbClr val="FFFFFF"/>
                </a:solidFill>
              </a:rPr>
              <a:t>. </a:t>
            </a:r>
          </a:p>
          <a:p>
            <a:pPr algn="just"/>
            <a:endParaRPr lang="en-US" sz="2400" b="1" spc="102" dirty="0">
              <a:solidFill>
                <a:srgbClr val="FFFFFF"/>
              </a:solidFill>
            </a:endParaRPr>
          </a:p>
          <a:p>
            <a:endParaRPr lang="es-MX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09168B8-2216-BC2A-3463-D3BBC31A84B8}"/>
              </a:ext>
            </a:extLst>
          </p:cNvPr>
          <p:cNvSpPr txBox="1"/>
          <p:nvPr/>
        </p:nvSpPr>
        <p:spPr>
          <a:xfrm>
            <a:off x="13716000" y="3238500"/>
            <a:ext cx="4572000" cy="612475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/>
              <a:t>04</a:t>
            </a:r>
          </a:p>
          <a:p>
            <a:pPr algn="just"/>
            <a:r>
              <a:rPr lang="en-US" sz="2400" b="1" spc="102" dirty="0">
                <a:solidFill>
                  <a:srgbClr val="FFFFFF"/>
                </a:solidFill>
              </a:rPr>
              <a:t>Son </a:t>
            </a:r>
            <a:r>
              <a:rPr lang="en-US" sz="2400" b="1" spc="102" dirty="0" err="1">
                <a:solidFill>
                  <a:srgbClr val="FFFFFF"/>
                </a:solidFill>
              </a:rPr>
              <a:t>los</a:t>
            </a:r>
            <a:r>
              <a:rPr lang="en-US" sz="2400" b="1" spc="102" dirty="0">
                <a:solidFill>
                  <a:srgbClr val="FFFFFF"/>
                </a:solidFill>
              </a:rPr>
              <a:t> que </a:t>
            </a:r>
            <a:r>
              <a:rPr lang="en-US" sz="2400" b="1" spc="102" dirty="0" err="1">
                <a:solidFill>
                  <a:srgbClr val="FFFFFF"/>
                </a:solidFill>
              </a:rPr>
              <a:t>fácilmente</a:t>
            </a:r>
            <a:r>
              <a:rPr lang="en-US" sz="2400" b="1" spc="102" dirty="0">
                <a:solidFill>
                  <a:srgbClr val="FFFFFF"/>
                </a:solidFill>
              </a:rPr>
              <a:t> </a:t>
            </a:r>
            <a:r>
              <a:rPr lang="en-US" sz="2400" b="1" spc="102" dirty="0" err="1">
                <a:solidFill>
                  <a:srgbClr val="FFFFFF"/>
                </a:solidFill>
              </a:rPr>
              <a:t>hacen</a:t>
            </a:r>
            <a:r>
              <a:rPr lang="en-US" sz="2400" b="1" spc="102" dirty="0">
                <a:solidFill>
                  <a:srgbClr val="FFFFFF"/>
                </a:solidFill>
              </a:rPr>
              <a:t> </a:t>
            </a:r>
            <a:r>
              <a:rPr lang="en-US" sz="2400" b="1" spc="102" dirty="0" err="1">
                <a:solidFill>
                  <a:srgbClr val="FFFFFF"/>
                </a:solidFill>
              </a:rPr>
              <a:t>cosas</a:t>
            </a:r>
            <a:r>
              <a:rPr lang="en-US" sz="2400" b="1" spc="102" dirty="0">
                <a:solidFill>
                  <a:srgbClr val="FFFFFF"/>
                </a:solidFill>
              </a:rPr>
              <a:t>  </a:t>
            </a:r>
            <a:r>
              <a:rPr lang="en-US" sz="2400" b="1" spc="102" dirty="0" err="1">
                <a:solidFill>
                  <a:srgbClr val="FFFFFF"/>
                </a:solidFill>
              </a:rPr>
              <a:t>pequeñas</a:t>
            </a:r>
            <a:r>
              <a:rPr lang="en-US" sz="2400" b="1" spc="102" dirty="0">
                <a:solidFill>
                  <a:srgbClr val="FFFFFF"/>
                </a:solidFill>
              </a:rPr>
              <a:t> y, </a:t>
            </a:r>
            <a:r>
              <a:rPr lang="en-US" sz="2400" b="1" spc="102" dirty="0" err="1">
                <a:solidFill>
                  <a:srgbClr val="FFFFFF"/>
                </a:solidFill>
              </a:rPr>
              <a:t>guiados</a:t>
            </a:r>
            <a:r>
              <a:rPr lang="en-US" sz="2400" b="1" spc="102" dirty="0">
                <a:solidFill>
                  <a:srgbClr val="FFFFFF"/>
                </a:solidFill>
              </a:rPr>
              <a:t> </a:t>
            </a:r>
            <a:r>
              <a:rPr lang="en-US" sz="2400" b="1" spc="102" dirty="0" err="1">
                <a:solidFill>
                  <a:srgbClr val="FFFFFF"/>
                </a:solidFill>
              </a:rPr>
              <a:t>por</a:t>
            </a:r>
            <a:r>
              <a:rPr lang="en-US" sz="2400" b="1" spc="102" dirty="0">
                <a:solidFill>
                  <a:srgbClr val="FFFFFF"/>
                </a:solidFill>
              </a:rPr>
              <a:t> la </a:t>
            </a:r>
            <a:r>
              <a:rPr lang="en-US" sz="2400" b="1" spc="102" dirty="0" err="1">
                <a:solidFill>
                  <a:srgbClr val="FFFFFF"/>
                </a:solidFill>
              </a:rPr>
              <a:t>audacia,al</a:t>
            </a:r>
            <a:r>
              <a:rPr lang="en-US" sz="2400" b="1" spc="102" dirty="0">
                <a:solidFill>
                  <a:srgbClr val="FFFFFF"/>
                </a:solidFill>
              </a:rPr>
              <a:t> </a:t>
            </a:r>
            <a:r>
              <a:rPr lang="en-US" sz="2400" b="1" spc="102" dirty="0" err="1">
                <a:solidFill>
                  <a:srgbClr val="FFFFFF"/>
                </a:solidFill>
              </a:rPr>
              <a:t>intentan</a:t>
            </a:r>
            <a:r>
              <a:rPr lang="en-US" sz="2400" b="1" spc="102" dirty="0">
                <a:solidFill>
                  <a:srgbClr val="FFFFFF"/>
                </a:solidFill>
              </a:rPr>
              <a:t>  </a:t>
            </a:r>
            <a:r>
              <a:rPr lang="en-US" sz="2400" b="1" spc="102" dirty="0" err="1">
                <a:solidFill>
                  <a:srgbClr val="FFFFFF"/>
                </a:solidFill>
              </a:rPr>
              <a:t>ostentan</a:t>
            </a:r>
            <a:r>
              <a:rPr lang="en-US" sz="2400" b="1" spc="102" dirty="0">
                <a:solidFill>
                  <a:srgbClr val="FFFFFF"/>
                </a:solidFill>
              </a:rPr>
              <a:t> </a:t>
            </a:r>
            <a:r>
              <a:rPr lang="en-US" sz="2400" b="1" spc="102" dirty="0" err="1">
                <a:solidFill>
                  <a:srgbClr val="FFFFFF"/>
                </a:solidFill>
              </a:rPr>
              <a:t>todo</a:t>
            </a:r>
            <a:r>
              <a:rPr lang="en-US" sz="2400" b="1" spc="102" dirty="0">
                <a:solidFill>
                  <a:srgbClr val="FFFFFF"/>
                </a:solidFill>
              </a:rPr>
              <a:t> lo que </a:t>
            </a:r>
            <a:r>
              <a:rPr lang="en-US" sz="2400" b="1" spc="102" dirty="0" err="1">
                <a:solidFill>
                  <a:srgbClr val="FFFFFF"/>
                </a:solidFill>
              </a:rPr>
              <a:t>pueden</a:t>
            </a:r>
            <a:r>
              <a:rPr lang="en-US" sz="2400" b="1" spc="102" dirty="0">
                <a:solidFill>
                  <a:srgbClr val="FFFFFF"/>
                </a:solidFill>
              </a:rPr>
              <a:t>; </a:t>
            </a:r>
            <a:r>
              <a:rPr lang="en-US" sz="2400" b="1" spc="102" dirty="0" err="1">
                <a:solidFill>
                  <a:srgbClr val="FFFFFF"/>
                </a:solidFill>
              </a:rPr>
              <a:t>pero</a:t>
            </a:r>
            <a:r>
              <a:rPr lang="en-US" sz="2400" b="1" spc="102" dirty="0">
                <a:solidFill>
                  <a:srgbClr val="FFFFFF"/>
                </a:solidFill>
              </a:rPr>
              <a:t>, lo que </a:t>
            </a:r>
            <a:r>
              <a:rPr lang="en-US" sz="2400" b="1" spc="102" dirty="0" err="1">
                <a:solidFill>
                  <a:srgbClr val="FFFFFF"/>
                </a:solidFill>
              </a:rPr>
              <a:t>pueden</a:t>
            </a:r>
            <a:r>
              <a:rPr lang="en-US" sz="2400" b="1" spc="102" dirty="0">
                <a:solidFill>
                  <a:srgbClr val="FFFFFF"/>
                </a:solidFill>
              </a:rPr>
              <a:t>, </a:t>
            </a:r>
            <a:r>
              <a:rPr lang="en-US" sz="2400" b="1" spc="102" dirty="0" err="1">
                <a:solidFill>
                  <a:srgbClr val="FFFFFF"/>
                </a:solidFill>
              </a:rPr>
              <a:t>en</a:t>
            </a:r>
            <a:r>
              <a:rPr lang="en-US" sz="2400" b="1" spc="102" dirty="0">
                <a:solidFill>
                  <a:srgbClr val="FFFFFF"/>
                </a:solidFill>
              </a:rPr>
              <a:t> </a:t>
            </a:r>
            <a:r>
              <a:rPr lang="en-US" sz="2400" b="1" spc="102" dirty="0" err="1">
                <a:solidFill>
                  <a:srgbClr val="FFFFFF"/>
                </a:solidFill>
              </a:rPr>
              <a:t>definitiva</a:t>
            </a:r>
            <a:r>
              <a:rPr lang="en-US" sz="2400" b="1" spc="102" dirty="0">
                <a:solidFill>
                  <a:srgbClr val="FFFFFF"/>
                </a:solidFill>
              </a:rPr>
              <a:t>, es lo que se </a:t>
            </a:r>
            <a:r>
              <a:rPr lang="en-US" sz="2400" b="1" spc="102" dirty="0" err="1">
                <a:solidFill>
                  <a:srgbClr val="FFFFFF"/>
                </a:solidFill>
              </a:rPr>
              <a:t>encuentra</a:t>
            </a:r>
            <a:r>
              <a:rPr lang="en-US" sz="2400" b="1" spc="102" dirty="0">
                <a:solidFill>
                  <a:srgbClr val="FFFFFF"/>
                </a:solidFill>
              </a:rPr>
              <a:t> a </a:t>
            </a:r>
            <a:r>
              <a:rPr lang="en-US" sz="2400" b="1" spc="102" dirty="0" err="1">
                <a:solidFill>
                  <a:srgbClr val="FFFFFF"/>
                </a:solidFill>
              </a:rPr>
              <a:t>su</a:t>
            </a:r>
            <a:r>
              <a:rPr lang="en-US" sz="2400" b="1" spc="102" dirty="0">
                <a:solidFill>
                  <a:srgbClr val="FFFFFF"/>
                </a:solidFill>
              </a:rPr>
              <a:t> </a:t>
            </a:r>
            <a:r>
              <a:rPr lang="en-US" sz="2400" b="1" spc="102" dirty="0" err="1">
                <a:solidFill>
                  <a:srgbClr val="FFFFFF"/>
                </a:solidFill>
              </a:rPr>
              <a:t>alcance</a:t>
            </a:r>
            <a:r>
              <a:rPr lang="en-US" sz="2400" b="1" spc="102" dirty="0">
                <a:solidFill>
                  <a:srgbClr val="FFFFFF"/>
                </a:solidFill>
              </a:rPr>
              <a:t>; </a:t>
            </a:r>
            <a:r>
              <a:rPr lang="en-US" sz="2400" b="1" spc="102" dirty="0" err="1">
                <a:solidFill>
                  <a:srgbClr val="FFFFFF"/>
                </a:solidFill>
              </a:rPr>
              <a:t>pronuncian</a:t>
            </a:r>
            <a:r>
              <a:rPr lang="en-US" sz="2400" b="1" spc="102" dirty="0">
                <a:solidFill>
                  <a:srgbClr val="FFFFFF"/>
                </a:solidFill>
              </a:rPr>
              <a:t> las palabras, </a:t>
            </a:r>
            <a:r>
              <a:rPr lang="en-US" sz="2400" b="1" spc="102" dirty="0" err="1">
                <a:solidFill>
                  <a:srgbClr val="FFFFFF"/>
                </a:solidFill>
              </a:rPr>
              <a:t>unas</a:t>
            </a:r>
            <a:r>
              <a:rPr lang="en-US" sz="2400" b="1" spc="102" dirty="0">
                <a:solidFill>
                  <a:srgbClr val="FFFFFF"/>
                </a:solidFill>
              </a:rPr>
              <a:t> </a:t>
            </a:r>
            <a:r>
              <a:rPr lang="en-US" sz="2400" b="1" spc="102" dirty="0" err="1">
                <a:solidFill>
                  <a:srgbClr val="FFFFFF"/>
                </a:solidFill>
              </a:rPr>
              <a:t>después</a:t>
            </a:r>
            <a:r>
              <a:rPr lang="en-US" sz="2400" b="1" spc="102" dirty="0">
                <a:solidFill>
                  <a:srgbClr val="FFFFFF"/>
                </a:solidFill>
              </a:rPr>
              <a:t> de </a:t>
            </a:r>
            <a:r>
              <a:rPr lang="en-US" sz="2400" b="1" spc="102" dirty="0" err="1">
                <a:solidFill>
                  <a:srgbClr val="FFFFFF"/>
                </a:solidFill>
              </a:rPr>
              <a:t>otras</a:t>
            </a:r>
            <a:r>
              <a:rPr lang="en-US" sz="2400" b="1" spc="102" dirty="0">
                <a:solidFill>
                  <a:srgbClr val="FFFFFF"/>
                </a:solidFill>
              </a:rPr>
              <a:t>, con </a:t>
            </a:r>
            <a:r>
              <a:rPr lang="en-US" sz="2400" b="1" spc="102" dirty="0" err="1">
                <a:solidFill>
                  <a:srgbClr val="FFFFFF"/>
                </a:solidFill>
              </a:rPr>
              <a:t>aire</a:t>
            </a:r>
            <a:r>
              <a:rPr lang="en-US" sz="2400" b="1" spc="102" dirty="0">
                <a:solidFill>
                  <a:srgbClr val="FFFFFF"/>
                </a:solidFill>
              </a:rPr>
              <a:t> </a:t>
            </a:r>
            <a:r>
              <a:rPr lang="en-US" sz="2400" b="1" spc="102" dirty="0" err="1">
                <a:solidFill>
                  <a:srgbClr val="FFFFFF"/>
                </a:solidFill>
              </a:rPr>
              <a:t>intrépido</a:t>
            </a:r>
            <a:r>
              <a:rPr lang="en-US" sz="2400" b="1" spc="102" dirty="0">
                <a:solidFill>
                  <a:srgbClr val="FFFFFF"/>
                </a:solidFill>
              </a:rPr>
              <a:t>; las </a:t>
            </a:r>
            <a:r>
              <a:rPr lang="en-US" sz="2400" b="1" spc="102" dirty="0" err="1">
                <a:solidFill>
                  <a:srgbClr val="FFFFFF"/>
                </a:solidFill>
              </a:rPr>
              <a:t>profieren</a:t>
            </a:r>
            <a:r>
              <a:rPr lang="en-US" sz="2400" b="1" spc="102" dirty="0">
                <a:solidFill>
                  <a:srgbClr val="FFFFFF"/>
                </a:solidFill>
              </a:rPr>
              <a:t> sin </a:t>
            </a:r>
            <a:r>
              <a:rPr lang="en-US" sz="2400" b="1" spc="102" dirty="0" err="1">
                <a:solidFill>
                  <a:srgbClr val="FFFFFF"/>
                </a:solidFill>
              </a:rPr>
              <a:t>ninguna</a:t>
            </a:r>
            <a:r>
              <a:rPr lang="en-US" sz="2400" b="1" spc="102" dirty="0">
                <a:solidFill>
                  <a:srgbClr val="FFFFFF"/>
                </a:solidFill>
              </a:rPr>
              <a:t> </a:t>
            </a:r>
            <a:r>
              <a:rPr lang="en-US" sz="2400" b="1" spc="102" dirty="0" err="1">
                <a:solidFill>
                  <a:srgbClr val="FFFFFF"/>
                </a:solidFill>
              </a:rPr>
              <a:t>pena</a:t>
            </a:r>
            <a:r>
              <a:rPr lang="en-US" sz="2400" b="1" spc="102" dirty="0">
                <a:solidFill>
                  <a:srgbClr val="FFFFFF"/>
                </a:solidFill>
              </a:rPr>
              <a:t>; no van </a:t>
            </a:r>
            <a:r>
              <a:rPr lang="en-US" sz="2400" b="1" spc="102" dirty="0" err="1">
                <a:solidFill>
                  <a:srgbClr val="FFFFFF"/>
                </a:solidFill>
              </a:rPr>
              <a:t>muy</a:t>
            </a:r>
            <a:r>
              <a:rPr lang="en-US" sz="2400" b="1" spc="102" dirty="0">
                <a:solidFill>
                  <a:srgbClr val="FFFFFF"/>
                </a:solidFill>
              </a:rPr>
              <a:t> </a:t>
            </a:r>
            <a:r>
              <a:rPr lang="en-US" sz="2400" b="1" spc="102" dirty="0" err="1">
                <a:solidFill>
                  <a:srgbClr val="FFFFFF"/>
                </a:solidFill>
              </a:rPr>
              <a:t>lejos</a:t>
            </a:r>
            <a:r>
              <a:rPr lang="en-US" sz="2400" b="1" spc="102" dirty="0">
                <a:solidFill>
                  <a:srgbClr val="FFFFFF"/>
                </a:solidFill>
              </a:rPr>
              <a:t>, </a:t>
            </a:r>
            <a:r>
              <a:rPr lang="en-US" sz="2400" b="1" spc="102" dirty="0" err="1">
                <a:solidFill>
                  <a:srgbClr val="FFFFFF"/>
                </a:solidFill>
              </a:rPr>
              <a:t>pero</a:t>
            </a:r>
            <a:r>
              <a:rPr lang="en-US" sz="2400" b="1" spc="102" dirty="0">
                <a:solidFill>
                  <a:srgbClr val="FFFFFF"/>
                </a:solidFill>
              </a:rPr>
              <a:t> van </a:t>
            </a:r>
            <a:r>
              <a:rPr lang="en-US" sz="2400" b="1" spc="102" dirty="0" err="1">
                <a:solidFill>
                  <a:srgbClr val="FFFFFF"/>
                </a:solidFill>
              </a:rPr>
              <a:t>rápido</a:t>
            </a:r>
            <a:r>
              <a:rPr lang="en-US" sz="2400" b="1" spc="102" dirty="0">
                <a:solidFill>
                  <a:srgbClr val="FFFFFF"/>
                </a:solidFill>
              </a:rPr>
              <a:t>. </a:t>
            </a:r>
          </a:p>
          <a:p>
            <a:pPr algn="just"/>
            <a:endParaRPr lang="en-US" sz="2400" b="1" spc="102" dirty="0">
              <a:solidFill>
                <a:srgbClr val="FFFFFF"/>
              </a:solidFill>
            </a:endParaRPr>
          </a:p>
          <a:p>
            <a:pPr algn="just"/>
            <a:endParaRPr lang="es-MX" sz="2400" b="1" dirty="0"/>
          </a:p>
        </p:txBody>
      </p:sp>
    </p:spTree>
    <p:extLst>
      <p:ext uri="{BB962C8B-B14F-4D97-AF65-F5344CB8AC3E}">
        <p14:creationId xmlns:p14="http://schemas.microsoft.com/office/powerpoint/2010/main" val="36795707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FDA5B5C-2FF5-5707-9E03-596FE3B36AD9}"/>
              </a:ext>
            </a:extLst>
          </p:cNvPr>
          <p:cNvSpPr txBox="1"/>
          <p:nvPr/>
        </p:nvSpPr>
        <p:spPr>
          <a:xfrm>
            <a:off x="1115107" y="1680805"/>
            <a:ext cx="124584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b="1" dirty="0"/>
              <a:t>REFERENCIAS: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C648242-F3B6-B68E-CB6C-E191415CD476}"/>
              </a:ext>
            </a:extLst>
          </p:cNvPr>
          <p:cNvSpPr txBox="1"/>
          <p:nvPr/>
        </p:nvSpPr>
        <p:spPr>
          <a:xfrm>
            <a:off x="1219200" y="2882607"/>
            <a:ext cx="15773400" cy="6778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900"/>
              </a:spcBef>
              <a:spcAft>
                <a:spcPts val="900"/>
              </a:spcAft>
            </a:pPr>
            <a:r>
              <a:rPr lang="es-ES" sz="2800" b="1" dirty="0"/>
              <a:t>Alarcón, P. P. (1988). Cicerón: su proyección en la Historia de la Educación. </a:t>
            </a:r>
            <a:r>
              <a:rPr lang="es-ES" sz="2800" b="1" i="1" dirty="0"/>
              <a:t>Tabanque: Revista pedagógica</a:t>
            </a:r>
            <a:r>
              <a:rPr lang="es-ES" sz="2800" b="1" dirty="0"/>
              <a:t>, (4), 110-120. en: </a:t>
            </a:r>
            <a:r>
              <a:rPr lang="es-ES" b="1" dirty="0">
                <a:hlinkClick r:id="rId2"/>
              </a:rPr>
              <a:t>https://uvadoc.uva.es/bitstream/handle/10324/8694/Tabanque-1988-04-Ciceron.pdf?sequence=1&amp;isAllowed=y</a:t>
            </a:r>
            <a:endParaRPr lang="es-ES" b="1" dirty="0"/>
          </a:p>
          <a:p>
            <a:pPr algn="just">
              <a:spcBef>
                <a:spcPts val="900"/>
              </a:spcBef>
              <a:spcAft>
                <a:spcPts val="900"/>
              </a:spcAft>
            </a:pPr>
            <a:r>
              <a:rPr lang="es-ES" sz="2800" b="1" dirty="0"/>
              <a:t>Albaladejo, T. (2015). Vigencia y actualidad de la </a:t>
            </a:r>
            <a:r>
              <a:rPr lang="es-ES" sz="2800" b="1" dirty="0" err="1"/>
              <a:t>Institutio</a:t>
            </a:r>
            <a:r>
              <a:rPr lang="es-ES" sz="2800" b="1" dirty="0"/>
              <a:t> oratoria de Quintiliano. </a:t>
            </a:r>
            <a:r>
              <a:rPr lang="es-ES" sz="2800" b="1" i="1" dirty="0"/>
              <a:t>Jesús de la Villa Polo; Patricia Cañizares Ferriz; Emma Falque Rey; José F. González Castro</a:t>
            </a:r>
            <a:r>
              <a:rPr lang="es-ES" sz="2800" b="1" dirty="0"/>
              <a:t>, 811-820. en: </a:t>
            </a:r>
            <a:r>
              <a:rPr lang="es-ES" b="1" dirty="0">
                <a:hlinkClick r:id="rId3"/>
              </a:rPr>
              <a:t>https://d1wqtxts1xzle7.cloudfront.net/105016494/Albaladejo._Vigencia_y_actualidad_de_la_Institutio_oratoria_de_Quintiliano-libre.pdf?1692096049=&amp;response-content-disposition=inline%3B+filename%3D</a:t>
            </a:r>
            <a:endParaRPr lang="es-ES" b="1" dirty="0"/>
          </a:p>
          <a:p>
            <a:pPr algn="just">
              <a:spcBef>
                <a:spcPts val="900"/>
              </a:spcBef>
              <a:spcAft>
                <a:spcPts val="900"/>
              </a:spcAft>
            </a:pPr>
            <a:r>
              <a:rPr lang="es-ES" sz="2800" b="1" dirty="0"/>
              <a:t>Cicerón. (2013). </a:t>
            </a:r>
            <a:r>
              <a:rPr lang="es-ES" sz="2800" b="1" i="1" u="sng" dirty="0"/>
              <a:t>El orador</a:t>
            </a:r>
            <a:r>
              <a:rPr lang="es-ES" sz="2800" b="1" dirty="0"/>
              <a:t>. Madrid, Alianza editorial.</a:t>
            </a:r>
          </a:p>
          <a:p>
            <a:pPr algn="just">
              <a:spcBef>
                <a:spcPts val="900"/>
              </a:spcBef>
              <a:spcAft>
                <a:spcPts val="900"/>
              </a:spcAft>
            </a:pPr>
            <a:r>
              <a:rPr lang="es-ES" sz="2800" b="1" dirty="0"/>
              <a:t>________. (2021). Obras completas. México, </a:t>
            </a:r>
            <a:r>
              <a:rPr lang="es-ES" sz="2800" b="1" dirty="0" err="1"/>
              <a:t>Ebooklasicos</a:t>
            </a:r>
            <a:r>
              <a:rPr lang="es-ES" sz="2800" b="1" dirty="0"/>
              <a:t>.</a:t>
            </a:r>
          </a:p>
          <a:p>
            <a:pPr algn="just">
              <a:spcBef>
                <a:spcPts val="900"/>
              </a:spcBef>
              <a:spcAft>
                <a:spcPts val="900"/>
              </a:spcAft>
            </a:pPr>
            <a:r>
              <a:rPr lang="es-ES" sz="2800" b="1" dirty="0"/>
              <a:t>_______ . (2023). </a:t>
            </a:r>
            <a:r>
              <a:rPr lang="es-ES" sz="2800" b="1" i="1" u="sng" dirty="0"/>
              <a:t>Sobre los deberes.</a:t>
            </a:r>
            <a:r>
              <a:rPr lang="es-ES" sz="2800" b="1" dirty="0"/>
              <a:t> Madrid, Alianza editorial.</a:t>
            </a:r>
          </a:p>
          <a:p>
            <a:pPr>
              <a:spcBef>
                <a:spcPts val="900"/>
              </a:spcBef>
              <a:spcAft>
                <a:spcPts val="900"/>
              </a:spcAft>
            </a:pPr>
            <a:r>
              <a:rPr lang="es-ES" sz="2800" b="1" dirty="0"/>
              <a:t>DOMUS ROMANA. Blog de la </a:t>
            </a:r>
            <a:r>
              <a:rPr lang="es-ES" sz="2800" b="1" dirty="0" err="1"/>
              <a:t>domus</a:t>
            </a:r>
            <a:r>
              <a:rPr lang="es-ES" sz="2800" b="1" dirty="0"/>
              <a:t> y la vida familiar en la antigua Roma. </a:t>
            </a:r>
            <a:r>
              <a:rPr lang="es-ES" sz="2800" b="1" i="1" dirty="0"/>
              <a:t>Magister et </a:t>
            </a:r>
            <a:r>
              <a:rPr lang="es-ES" sz="2800" b="1" i="1" dirty="0" err="1"/>
              <a:t>Grammaticus</a:t>
            </a:r>
            <a:r>
              <a:rPr lang="es-ES" sz="2800" b="1" i="1" dirty="0"/>
              <a:t>, escuela y maestros en Roma antigua.</a:t>
            </a:r>
            <a:r>
              <a:rPr lang="es-ES" sz="2800" b="1" dirty="0"/>
              <a:t> en: </a:t>
            </a:r>
            <a:r>
              <a:rPr lang="es-ES" b="1" dirty="0">
                <a:hlinkClick r:id="rId4"/>
              </a:rPr>
              <a:t>https://domus-romana.blogspot.com/2016/10/magister-et-grammaticus-escuela-y.html</a:t>
            </a:r>
            <a:endParaRPr lang="es-ES" b="1" dirty="0"/>
          </a:p>
          <a:p>
            <a:endParaRPr lang="es-MX" b="1" dirty="0"/>
          </a:p>
        </p:txBody>
      </p:sp>
    </p:spTree>
    <p:extLst>
      <p:ext uri="{BB962C8B-B14F-4D97-AF65-F5344CB8AC3E}">
        <p14:creationId xmlns:p14="http://schemas.microsoft.com/office/powerpoint/2010/main" val="16080713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8961638D-5907-0006-4A59-619300D271F0}"/>
              </a:ext>
            </a:extLst>
          </p:cNvPr>
          <p:cNvSpPr txBox="1"/>
          <p:nvPr/>
        </p:nvSpPr>
        <p:spPr>
          <a:xfrm>
            <a:off x="1295400" y="1347192"/>
            <a:ext cx="861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b="1" dirty="0"/>
              <a:t>REFERENCIAS: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9B2DCFF-96B0-81F2-52E4-58E61646748E}"/>
              </a:ext>
            </a:extLst>
          </p:cNvPr>
          <p:cNvSpPr txBox="1"/>
          <p:nvPr/>
        </p:nvSpPr>
        <p:spPr>
          <a:xfrm>
            <a:off x="1219200" y="2794992"/>
            <a:ext cx="1546860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s-ES" sz="2800" b="1" dirty="0"/>
              <a:t>Fernández, M. A. (2025). Cicerón en el aula digital: IA y la oratoria clásica como herramienta didáctica. </a:t>
            </a:r>
            <a:r>
              <a:rPr lang="es-ES" sz="2800" b="1" i="1" u="sng" dirty="0"/>
              <a:t>AI &amp; </a:t>
            </a:r>
            <a:r>
              <a:rPr lang="es-ES" sz="2800" b="1" i="1" u="sng" dirty="0" err="1"/>
              <a:t>Antiquity</a:t>
            </a:r>
            <a:r>
              <a:rPr lang="es-ES" sz="2800" b="1" u="sng" dirty="0"/>
              <a:t>, </a:t>
            </a:r>
            <a:r>
              <a:rPr lang="es-ES" sz="2800" b="1" dirty="0"/>
              <a:t>53-66.en: </a:t>
            </a:r>
            <a:r>
              <a:rPr lang="es-MX" b="1" dirty="0">
                <a:hlinkClick r:id="rId2"/>
              </a:rPr>
              <a:t>https://ai-antiquity.org/index.php/ai/article/view/21/6</a:t>
            </a:r>
            <a:endParaRPr lang="es-MX" b="1" dirty="0"/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s-ES" sz="2800" b="1" dirty="0"/>
              <a:t>Moro </a:t>
            </a:r>
            <a:r>
              <a:rPr lang="es-ES" sz="2800" b="1" dirty="0" err="1"/>
              <a:t>Ipola</a:t>
            </a:r>
            <a:r>
              <a:rPr lang="es-ES" sz="2800" b="1" dirty="0"/>
              <a:t>, M., (2007). QUINTILIANO DE CALAHORRA: DIDÁCTICA Y ESTRATEGIAS EDUCATIVAS EN LA ANTIGUA ROMA. </a:t>
            </a:r>
            <a:r>
              <a:rPr lang="es-ES" sz="2800" b="1" i="1" dirty="0"/>
              <a:t>Foro de Educación, 5</a:t>
            </a:r>
            <a:r>
              <a:rPr lang="es-ES" sz="2800" b="1" dirty="0"/>
              <a:t>(9), 125-132. en: </a:t>
            </a:r>
            <a:r>
              <a:rPr lang="es-ES" b="1" dirty="0">
                <a:hlinkClick r:id="rId3"/>
              </a:rPr>
              <a:t>https://www.redalyc.org/pdf/4475/447544584009.pdf</a:t>
            </a:r>
            <a:endParaRPr lang="es-ES" b="1" dirty="0"/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s-ES" sz="2800" b="1" dirty="0"/>
              <a:t>Quintiliano. (2015). </a:t>
            </a:r>
            <a:r>
              <a:rPr lang="es-ES" sz="2800" b="1" i="1" dirty="0"/>
              <a:t>Instituciones oratorias. </a:t>
            </a:r>
            <a:r>
              <a:rPr lang="es-ES" sz="2800" b="1" dirty="0"/>
              <a:t>México. México. Moris Polanco, edición Kindle.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s-ES" sz="2800" b="1" dirty="0"/>
              <a:t>Sala, M. E. (2024). </a:t>
            </a:r>
            <a:r>
              <a:rPr lang="es-ES" sz="2800" b="1" dirty="0" err="1"/>
              <a:t>institutio</a:t>
            </a:r>
            <a:r>
              <a:rPr lang="es-ES" sz="2800" b="1" dirty="0"/>
              <a:t> oratoria: al encuentro de la propia voz en la escritura académica </a:t>
            </a:r>
            <a:r>
              <a:rPr lang="es-ES" sz="2800" b="1" i="1" dirty="0"/>
              <a:t>Corrientes actuales en los estudios retóricos iberoamericanos</a:t>
            </a:r>
            <a:r>
              <a:rPr lang="es-ES" sz="2800" b="1" dirty="0"/>
              <a:t>, 103. en: </a:t>
            </a:r>
            <a:r>
              <a:rPr lang="es-ES" b="1" dirty="0">
                <a:hlinkClick r:id="rId4"/>
              </a:rPr>
              <a:t>https://books.google.com.mx/books?hl=es&amp;lr=&amp;id=iBgfEQAAQBAJ&amp;oi=fnd&amp;pg=PA103&amp;ots=-r-783k3kJ&amp;sig=rnK15z41jYGIm2TTUBxwU6HVy54&amp;redir_esc=y#v=onepage&amp;q&amp;f=false</a:t>
            </a:r>
            <a:endParaRPr lang="es-ES" b="1" dirty="0"/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s-ES" sz="2800" b="1" dirty="0"/>
              <a:t>Sancha, G. S. (2006). Marco Fabio Quintiliano: la educación del ciudadano romano. </a:t>
            </a:r>
            <a:r>
              <a:rPr lang="es-ES" sz="2800" b="1" i="1" dirty="0"/>
              <a:t>Iberia</a:t>
            </a:r>
            <a:r>
              <a:rPr lang="es-ES" sz="2800" b="1" dirty="0"/>
              <a:t>. en: </a:t>
            </a:r>
            <a:r>
              <a:rPr lang="es-ES" b="1" dirty="0">
                <a:hlinkClick r:id="rId5"/>
              </a:rPr>
              <a:t>https://josefranciscoescribanomaenza.wordpress.com/wp-content/uploads/2016/02/aquc3ad24.pdf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31526253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F28018C-D170-2B4B-0DF9-31A5CF1F69FF}"/>
              </a:ext>
            </a:extLst>
          </p:cNvPr>
          <p:cNvSpPr txBox="1"/>
          <p:nvPr/>
        </p:nvSpPr>
        <p:spPr>
          <a:xfrm>
            <a:off x="0" y="5154454"/>
            <a:ext cx="18211800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000" b="1" spc="143" dirty="0">
                <a:solidFill>
                  <a:srgbClr val="FFFFFF"/>
                </a:solidFill>
              </a:rPr>
              <a:t>Roma </a:t>
            </a:r>
            <a:r>
              <a:rPr lang="en-US" sz="3000" b="1" spc="143" dirty="0" err="1">
                <a:solidFill>
                  <a:srgbClr val="FFFFFF"/>
                </a:solidFill>
              </a:rPr>
              <a:t>impuso</a:t>
            </a:r>
            <a:r>
              <a:rPr lang="en-US" sz="3000" b="1" spc="143" dirty="0">
                <a:solidFill>
                  <a:srgbClr val="FFFFFF"/>
                </a:solidFill>
              </a:rPr>
              <a:t> </a:t>
            </a:r>
            <a:r>
              <a:rPr lang="en-US" sz="3000" b="1" spc="143" dirty="0" err="1">
                <a:solidFill>
                  <a:srgbClr val="FFFFFF"/>
                </a:solidFill>
              </a:rPr>
              <a:t>el</a:t>
            </a:r>
            <a:r>
              <a:rPr lang="en-US" sz="3000" b="1" spc="143" dirty="0">
                <a:solidFill>
                  <a:srgbClr val="FFFFFF"/>
                </a:solidFill>
              </a:rPr>
              <a:t> </a:t>
            </a:r>
            <a:r>
              <a:rPr lang="en-US" sz="3000" b="1" spc="143" dirty="0" err="1">
                <a:solidFill>
                  <a:srgbClr val="FFFFFF"/>
                </a:solidFill>
              </a:rPr>
              <a:t>latín</a:t>
            </a:r>
            <a:r>
              <a:rPr lang="en-US" sz="3000" b="1" spc="143" dirty="0">
                <a:solidFill>
                  <a:srgbClr val="FFFFFF"/>
                </a:solidFill>
              </a:rPr>
              <a:t> a </a:t>
            </a:r>
            <a:r>
              <a:rPr lang="en-US" sz="3000" b="1" spc="143" dirty="0" err="1">
                <a:solidFill>
                  <a:srgbClr val="FFFFFF"/>
                </a:solidFill>
              </a:rPr>
              <a:t>numerosas</a:t>
            </a:r>
            <a:r>
              <a:rPr lang="en-US" sz="3000" b="1" spc="143" dirty="0">
                <a:solidFill>
                  <a:srgbClr val="FFFFFF"/>
                </a:solidFill>
              </a:rPr>
              <a:t> </a:t>
            </a:r>
            <a:r>
              <a:rPr lang="en-US" sz="3000" b="1" spc="143" dirty="0" err="1">
                <a:solidFill>
                  <a:srgbClr val="FFFFFF"/>
                </a:solidFill>
              </a:rPr>
              <a:t>provincias</a:t>
            </a:r>
            <a:r>
              <a:rPr lang="en-US" sz="3000" b="1" spc="143" dirty="0">
                <a:solidFill>
                  <a:srgbClr val="FFFFFF"/>
                </a:solidFill>
              </a:rPr>
              <a:t> </a:t>
            </a:r>
            <a:r>
              <a:rPr lang="en-US" sz="3000" b="1" spc="143" dirty="0" err="1">
                <a:solidFill>
                  <a:srgbClr val="FFFFFF"/>
                </a:solidFill>
              </a:rPr>
              <a:t>por</a:t>
            </a:r>
            <a:r>
              <a:rPr lang="en-US" sz="3000" b="1" spc="143" dirty="0">
                <a:solidFill>
                  <a:srgbClr val="FFFFFF"/>
                </a:solidFill>
              </a:rPr>
              <a:t> medio de las </a:t>
            </a:r>
            <a:r>
              <a:rPr lang="en-US" sz="3000" b="1" spc="143" dirty="0" err="1">
                <a:solidFill>
                  <a:srgbClr val="FFFFFF"/>
                </a:solidFill>
              </a:rPr>
              <a:t>conquistas</a:t>
            </a:r>
            <a:r>
              <a:rPr lang="en-US" sz="3000" b="1" spc="143" dirty="0">
                <a:solidFill>
                  <a:srgbClr val="FFFFFF"/>
                </a:solidFill>
              </a:rPr>
              <a:t>. En la </a:t>
            </a:r>
            <a:r>
              <a:rPr lang="en-US" sz="3000" b="1" spc="143" dirty="0" err="1">
                <a:solidFill>
                  <a:srgbClr val="FFFFFF"/>
                </a:solidFill>
              </a:rPr>
              <a:t>época</a:t>
            </a:r>
            <a:r>
              <a:rPr lang="en-US" sz="3000" b="1" spc="143" dirty="0">
                <a:solidFill>
                  <a:srgbClr val="FFFFFF"/>
                </a:solidFill>
              </a:rPr>
              <a:t> de </a:t>
            </a:r>
            <a:r>
              <a:rPr lang="en-US" sz="3000" b="1" spc="143" dirty="0" err="1">
                <a:solidFill>
                  <a:srgbClr val="FFFFFF"/>
                </a:solidFill>
              </a:rPr>
              <a:t>oro</a:t>
            </a:r>
            <a:r>
              <a:rPr lang="en-US" sz="3000" b="1" spc="143" dirty="0">
                <a:solidFill>
                  <a:srgbClr val="FFFFFF"/>
                </a:solidFill>
              </a:rPr>
              <a:t> del Imperio, </a:t>
            </a:r>
            <a:r>
              <a:rPr lang="en-US" sz="3000" b="1" spc="143" dirty="0" err="1">
                <a:solidFill>
                  <a:srgbClr val="FFFFFF"/>
                </a:solidFill>
              </a:rPr>
              <a:t>existía</a:t>
            </a:r>
            <a:r>
              <a:rPr lang="en-US" sz="3000" b="1" spc="143" dirty="0">
                <a:solidFill>
                  <a:srgbClr val="FFFFFF"/>
                </a:solidFill>
              </a:rPr>
              <a:t> un </a:t>
            </a:r>
            <a:r>
              <a:rPr lang="en-US" sz="3000" b="1" spc="143" dirty="0" err="1">
                <a:solidFill>
                  <a:srgbClr val="FFFFFF"/>
                </a:solidFill>
              </a:rPr>
              <a:t>sistema</a:t>
            </a:r>
            <a:r>
              <a:rPr lang="en-US" sz="3000" b="1" spc="143" dirty="0">
                <a:solidFill>
                  <a:srgbClr val="FFFFFF"/>
                </a:solidFill>
              </a:rPr>
              <a:t> de </a:t>
            </a:r>
            <a:r>
              <a:rPr lang="en-US" sz="3000" b="1" spc="143" dirty="0" err="1">
                <a:solidFill>
                  <a:srgbClr val="FFFFFF"/>
                </a:solidFill>
              </a:rPr>
              <a:t>educación</a:t>
            </a:r>
            <a:r>
              <a:rPr lang="en-US" sz="3000" b="1" spc="143" dirty="0">
                <a:solidFill>
                  <a:srgbClr val="FFFFFF"/>
                </a:solidFill>
              </a:rPr>
              <a:t> con </a:t>
            </a:r>
            <a:r>
              <a:rPr lang="en-US" sz="3000" b="1" spc="143" dirty="0" err="1">
                <a:solidFill>
                  <a:srgbClr val="FFFFFF"/>
                </a:solidFill>
              </a:rPr>
              <a:t>tres</a:t>
            </a:r>
            <a:r>
              <a:rPr lang="en-US" sz="3000" b="1" spc="143" dirty="0">
                <a:solidFill>
                  <a:srgbClr val="FFFFFF"/>
                </a:solidFill>
              </a:rPr>
              <a:t> </a:t>
            </a:r>
            <a:r>
              <a:rPr lang="en-US" sz="3000" b="1" spc="143" dirty="0" err="1">
                <a:solidFill>
                  <a:srgbClr val="FFFFFF"/>
                </a:solidFill>
              </a:rPr>
              <a:t>grados</a:t>
            </a:r>
            <a:r>
              <a:rPr lang="en-US" sz="3000" b="1" spc="143" dirty="0">
                <a:solidFill>
                  <a:srgbClr val="FFFFFF"/>
                </a:solidFill>
              </a:rPr>
              <a:t> </a:t>
            </a:r>
            <a:r>
              <a:rPr lang="en-US" sz="3000" b="1" spc="143" dirty="0" err="1">
                <a:solidFill>
                  <a:srgbClr val="FFFFFF"/>
                </a:solidFill>
              </a:rPr>
              <a:t>clásicos</a:t>
            </a:r>
            <a:r>
              <a:rPr lang="en-US" sz="3000" b="1" spc="143" dirty="0">
                <a:solidFill>
                  <a:srgbClr val="FFFFFF"/>
                </a:solidFill>
              </a:rPr>
              <a:t> de </a:t>
            </a:r>
            <a:r>
              <a:rPr lang="en-US" sz="3000" b="1" spc="143" dirty="0" err="1">
                <a:solidFill>
                  <a:srgbClr val="FFFFFF"/>
                </a:solidFill>
              </a:rPr>
              <a:t>enseñanza</a:t>
            </a:r>
            <a:r>
              <a:rPr lang="en-US" sz="3000" b="1" spc="143" dirty="0">
                <a:solidFill>
                  <a:srgbClr val="FFFFFF"/>
                </a:solidFill>
              </a:rPr>
              <a:t>: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000" b="1" spc="143" dirty="0">
                <a:solidFill>
                  <a:srgbClr val="FFFFFF"/>
                </a:solidFill>
              </a:rPr>
              <a:t>a) Las </a:t>
            </a:r>
            <a:r>
              <a:rPr lang="en-US" sz="3000" b="1" spc="143" dirty="0" err="1">
                <a:solidFill>
                  <a:srgbClr val="FFFFFF"/>
                </a:solidFill>
              </a:rPr>
              <a:t>escuelas</a:t>
            </a:r>
            <a:r>
              <a:rPr lang="en-US" sz="3000" b="1" spc="143" dirty="0">
                <a:solidFill>
                  <a:srgbClr val="FFFFFF"/>
                </a:solidFill>
              </a:rPr>
              <a:t> del ludi-</a:t>
            </a:r>
            <a:r>
              <a:rPr lang="en-US" sz="3000" b="1" spc="143" dirty="0" err="1">
                <a:solidFill>
                  <a:srgbClr val="FFFFFF"/>
                </a:solidFill>
              </a:rPr>
              <a:t>magíster</a:t>
            </a:r>
            <a:r>
              <a:rPr lang="en-US" sz="3000" b="1" spc="143" dirty="0">
                <a:solidFill>
                  <a:srgbClr val="FFFFFF"/>
                </a:solidFill>
              </a:rPr>
              <a:t>, que </a:t>
            </a:r>
            <a:r>
              <a:rPr lang="en-US" sz="3000" b="1" spc="143" dirty="0" err="1">
                <a:solidFill>
                  <a:srgbClr val="FFFFFF"/>
                </a:solidFill>
              </a:rPr>
              <a:t>impartían</a:t>
            </a:r>
            <a:r>
              <a:rPr lang="en-US" sz="3000" b="1" spc="143" dirty="0">
                <a:solidFill>
                  <a:srgbClr val="FFFFFF"/>
                </a:solidFill>
              </a:rPr>
              <a:t> la </a:t>
            </a:r>
            <a:r>
              <a:rPr lang="en-US" sz="3000" b="1" spc="143" dirty="0" err="1">
                <a:solidFill>
                  <a:srgbClr val="FFFFFF"/>
                </a:solidFill>
              </a:rPr>
              <a:t>educación</a:t>
            </a:r>
            <a:r>
              <a:rPr lang="en-US" sz="3000" b="1" spc="143" dirty="0">
                <a:solidFill>
                  <a:srgbClr val="FFFFFF"/>
                </a:solidFill>
              </a:rPr>
              <a:t> ele­mental;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000" b="1" spc="143" dirty="0">
                <a:solidFill>
                  <a:srgbClr val="FFFFFF"/>
                </a:solidFill>
              </a:rPr>
              <a:t>b) Las </a:t>
            </a:r>
            <a:r>
              <a:rPr lang="en-US" sz="3000" b="1" spc="143" dirty="0" err="1">
                <a:solidFill>
                  <a:srgbClr val="FFFFFF"/>
                </a:solidFill>
              </a:rPr>
              <a:t>escuelas</a:t>
            </a:r>
            <a:r>
              <a:rPr lang="en-US" sz="3000" b="1" spc="143" dirty="0">
                <a:solidFill>
                  <a:srgbClr val="FFFFFF"/>
                </a:solidFill>
              </a:rPr>
              <a:t> de lo </a:t>
            </a:r>
            <a:r>
              <a:rPr lang="en-US" sz="3000" b="1" spc="143" dirty="0" err="1">
                <a:solidFill>
                  <a:srgbClr val="FFFFFF"/>
                </a:solidFill>
              </a:rPr>
              <a:t>gramático</a:t>
            </a:r>
            <a:r>
              <a:rPr lang="en-US" sz="3000" b="1" spc="143" dirty="0">
                <a:solidFill>
                  <a:srgbClr val="FFFFFF"/>
                </a:solidFill>
              </a:rPr>
              <a:t>, que </a:t>
            </a:r>
            <a:r>
              <a:rPr lang="en-US" sz="3000" b="1" spc="143" dirty="0" err="1">
                <a:solidFill>
                  <a:srgbClr val="FFFFFF"/>
                </a:solidFill>
              </a:rPr>
              <a:t>correspondían</a:t>
            </a:r>
            <a:r>
              <a:rPr lang="en-US" sz="3000" b="1" spc="143" dirty="0">
                <a:solidFill>
                  <a:srgbClr val="FFFFFF"/>
                </a:solidFill>
              </a:rPr>
              <a:t> a lo que hoy se </a:t>
            </a:r>
            <a:r>
              <a:rPr lang="en-US" sz="3000" b="1" spc="143" dirty="0" err="1">
                <a:solidFill>
                  <a:srgbClr val="FFFFFF"/>
                </a:solidFill>
              </a:rPr>
              <a:t>denomina</a:t>
            </a:r>
            <a:r>
              <a:rPr lang="en-US" sz="3000" b="1" spc="143" dirty="0">
                <a:solidFill>
                  <a:srgbClr val="FFFFFF"/>
                </a:solidFill>
              </a:rPr>
              <a:t> </a:t>
            </a:r>
            <a:r>
              <a:rPr lang="en-US" sz="3000" b="1" spc="143" dirty="0" err="1">
                <a:solidFill>
                  <a:srgbClr val="FFFFFF"/>
                </a:solidFill>
              </a:rPr>
              <a:t>enseñanza</a:t>
            </a:r>
            <a:r>
              <a:rPr lang="en-US" sz="3000" b="1" spc="143" dirty="0">
                <a:solidFill>
                  <a:srgbClr val="FFFFFF"/>
                </a:solidFill>
              </a:rPr>
              <a:t> </a:t>
            </a:r>
            <a:r>
              <a:rPr lang="en-US" sz="3000" b="1" spc="143" dirty="0" err="1">
                <a:solidFill>
                  <a:srgbClr val="FFFFFF"/>
                </a:solidFill>
              </a:rPr>
              <a:t>secundaria</a:t>
            </a:r>
            <a:r>
              <a:rPr lang="en-US" sz="3000" b="1" spc="143" dirty="0">
                <a:solidFill>
                  <a:srgbClr val="FFFFFF"/>
                </a:solidFill>
              </a:rPr>
              <a:t>;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000" b="1" spc="143" dirty="0">
                <a:solidFill>
                  <a:srgbClr val="FFFFFF"/>
                </a:solidFill>
              </a:rPr>
              <a:t>c) Los </a:t>
            </a:r>
            <a:r>
              <a:rPr lang="en-US" sz="3000" b="1" spc="143" dirty="0" err="1">
                <a:solidFill>
                  <a:srgbClr val="FFFFFF"/>
                </a:solidFill>
              </a:rPr>
              <a:t>establecimientos</a:t>
            </a:r>
            <a:r>
              <a:rPr lang="en-US" sz="3000" b="1" spc="143" dirty="0">
                <a:solidFill>
                  <a:srgbClr val="FFFFFF"/>
                </a:solidFill>
              </a:rPr>
              <a:t> de </a:t>
            </a:r>
            <a:r>
              <a:rPr lang="en-US" sz="3000" b="1" spc="143" dirty="0" err="1">
                <a:solidFill>
                  <a:srgbClr val="FFFFFF"/>
                </a:solidFill>
              </a:rPr>
              <a:t>educación</a:t>
            </a:r>
            <a:r>
              <a:rPr lang="en-US" sz="3000" b="1" spc="143" dirty="0">
                <a:solidFill>
                  <a:srgbClr val="FFFFFF"/>
                </a:solidFill>
              </a:rPr>
              <a:t> superior, que </a:t>
            </a:r>
            <a:r>
              <a:rPr lang="en-US" sz="3000" b="1" spc="143" dirty="0" err="1">
                <a:solidFill>
                  <a:srgbClr val="FFFFFF"/>
                </a:solidFill>
              </a:rPr>
              <a:t>iniciaban</a:t>
            </a:r>
            <a:r>
              <a:rPr lang="en-US" sz="3000" b="1" spc="143" dirty="0">
                <a:solidFill>
                  <a:srgbClr val="FFFFFF"/>
                </a:solidFill>
              </a:rPr>
              <a:t> con la </a:t>
            </a:r>
            <a:r>
              <a:rPr lang="en-US" sz="3000" b="1" spc="143" dirty="0" err="1">
                <a:solidFill>
                  <a:srgbClr val="FFFFFF"/>
                </a:solidFill>
              </a:rPr>
              <a:t>retórica</a:t>
            </a:r>
            <a:r>
              <a:rPr lang="en-US" sz="3000" b="1" spc="143" dirty="0">
                <a:solidFill>
                  <a:srgbClr val="FFFFFF"/>
                </a:solidFill>
              </a:rPr>
              <a:t>, </a:t>
            </a:r>
            <a:r>
              <a:rPr lang="en-US" sz="3000" b="1" spc="143" dirty="0" err="1">
                <a:solidFill>
                  <a:srgbClr val="FFFFFF"/>
                </a:solidFill>
              </a:rPr>
              <a:t>seguidos</a:t>
            </a:r>
            <a:r>
              <a:rPr lang="en-US" sz="3000" b="1" spc="143" dirty="0">
                <a:solidFill>
                  <a:srgbClr val="FFFFFF"/>
                </a:solidFill>
              </a:rPr>
              <a:t> de la </a:t>
            </a:r>
            <a:r>
              <a:rPr lang="en-US" sz="3000" b="1" spc="143" dirty="0" err="1">
                <a:solidFill>
                  <a:srgbClr val="FFFFFF"/>
                </a:solidFill>
              </a:rPr>
              <a:t>enseñanza</a:t>
            </a:r>
            <a:r>
              <a:rPr lang="en-US" sz="3000" b="1" spc="143" dirty="0">
                <a:solidFill>
                  <a:srgbClr val="FFFFFF"/>
                </a:solidFill>
              </a:rPr>
              <a:t> del derecho y de la </a:t>
            </a:r>
            <a:r>
              <a:rPr lang="en-US" sz="3000" b="1" spc="143" dirty="0" err="1">
                <a:solidFill>
                  <a:srgbClr val="FFFFFF"/>
                </a:solidFill>
              </a:rPr>
              <a:t>filosofía</a:t>
            </a:r>
            <a:r>
              <a:rPr lang="en-US" sz="3000" b="1" spc="143" dirty="0">
                <a:solidFill>
                  <a:srgbClr val="FFFFFF"/>
                </a:solidFill>
              </a:rPr>
              <a:t>, se </a:t>
            </a:r>
            <a:r>
              <a:rPr lang="en-US" sz="3000" b="1" spc="143" dirty="0" err="1">
                <a:solidFill>
                  <a:srgbClr val="FFFFFF"/>
                </a:solidFill>
              </a:rPr>
              <a:t>constituían</a:t>
            </a:r>
            <a:r>
              <a:rPr lang="en-US" sz="3000" b="1" spc="143" dirty="0">
                <a:solidFill>
                  <a:srgbClr val="FFFFFF"/>
                </a:solidFill>
              </a:rPr>
              <a:t> </a:t>
            </a:r>
            <a:r>
              <a:rPr lang="en-US" sz="3000" b="1" spc="143" dirty="0" err="1">
                <a:solidFill>
                  <a:srgbClr val="FFFFFF"/>
                </a:solidFill>
              </a:rPr>
              <a:t>en</a:t>
            </a:r>
            <a:r>
              <a:rPr lang="en-US" sz="3000" b="1" spc="143" dirty="0">
                <a:solidFill>
                  <a:srgbClr val="FFFFFF"/>
                </a:solidFill>
              </a:rPr>
              <a:t> </a:t>
            </a:r>
            <a:r>
              <a:rPr lang="en-US" sz="3000" b="1" spc="143" dirty="0" err="1">
                <a:solidFill>
                  <a:srgbClr val="FFFFFF"/>
                </a:solidFill>
              </a:rPr>
              <a:t>una</a:t>
            </a:r>
            <a:r>
              <a:rPr lang="en-US" sz="3000" b="1" spc="143" dirty="0">
                <a:solidFill>
                  <a:srgbClr val="FFFFFF"/>
                </a:solidFill>
              </a:rPr>
              <a:t> </a:t>
            </a:r>
            <a:r>
              <a:rPr lang="en-US" sz="3000" b="1" spc="143" dirty="0" err="1">
                <a:solidFill>
                  <a:srgbClr val="FFFFFF"/>
                </a:solidFill>
              </a:rPr>
              <a:t>especie</a:t>
            </a:r>
            <a:r>
              <a:rPr lang="en-US" sz="3000" b="1" spc="143" dirty="0">
                <a:solidFill>
                  <a:srgbClr val="FFFFFF"/>
                </a:solidFill>
              </a:rPr>
              <a:t> de </a:t>
            </a:r>
            <a:r>
              <a:rPr lang="en-US" sz="3000" b="1" spc="143" dirty="0" err="1">
                <a:solidFill>
                  <a:srgbClr val="FFFFFF"/>
                </a:solidFill>
              </a:rPr>
              <a:t>universidad</a:t>
            </a:r>
            <a:r>
              <a:rPr lang="en-US" sz="3000" b="1" spc="143" dirty="0">
                <a:solidFill>
                  <a:srgbClr val="FFFFFF"/>
                </a:solidFill>
              </a:rPr>
              <a:t>. </a:t>
            </a:r>
          </a:p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lang="en-US" sz="3000" b="1" spc="143" dirty="0">
                <a:solidFill>
                  <a:srgbClr val="FFFFFF"/>
                </a:solidFill>
              </a:rPr>
              <a:t>El Imperio </a:t>
            </a:r>
            <a:r>
              <a:rPr lang="en-US" sz="3000" b="1" spc="143" dirty="0" err="1">
                <a:solidFill>
                  <a:srgbClr val="FFFFFF"/>
                </a:solidFill>
              </a:rPr>
              <a:t>romano</a:t>
            </a:r>
            <a:r>
              <a:rPr lang="en-US" sz="3000" b="1" spc="143" dirty="0">
                <a:solidFill>
                  <a:srgbClr val="FFFFFF"/>
                </a:solidFill>
              </a:rPr>
              <a:t> también </a:t>
            </a:r>
            <a:r>
              <a:rPr lang="en-US" sz="3000" b="1" spc="143" dirty="0" err="1">
                <a:solidFill>
                  <a:srgbClr val="FFFFFF"/>
                </a:solidFill>
              </a:rPr>
              <a:t>conquistó</a:t>
            </a:r>
            <a:r>
              <a:rPr lang="en-US" sz="3000" b="1" spc="143" dirty="0">
                <a:solidFill>
                  <a:srgbClr val="FFFFFF"/>
                </a:solidFill>
              </a:rPr>
              <a:t> a Grecia, que </a:t>
            </a:r>
            <a:r>
              <a:rPr lang="en-US" sz="3000" b="1" spc="143" dirty="0" err="1">
                <a:solidFill>
                  <a:srgbClr val="FFFFFF"/>
                </a:solidFill>
              </a:rPr>
              <a:t>transmitió</a:t>
            </a:r>
            <a:r>
              <a:rPr lang="en-US" sz="3000" b="1" spc="143" dirty="0">
                <a:solidFill>
                  <a:srgbClr val="FFFFFF"/>
                </a:solidFill>
              </a:rPr>
              <a:t> </a:t>
            </a:r>
            <a:r>
              <a:rPr lang="en-US" sz="3000" b="1" spc="143" dirty="0" err="1">
                <a:solidFill>
                  <a:srgbClr val="FFFFFF"/>
                </a:solidFill>
              </a:rPr>
              <a:t>su</a:t>
            </a:r>
            <a:r>
              <a:rPr lang="en-US" sz="3000" b="1" spc="143" dirty="0">
                <a:solidFill>
                  <a:srgbClr val="FFFFFF"/>
                </a:solidFill>
              </a:rPr>
              <a:t> </a:t>
            </a:r>
            <a:r>
              <a:rPr lang="en-US" sz="3000" b="1" spc="143" dirty="0" err="1">
                <a:solidFill>
                  <a:srgbClr val="FFFFFF"/>
                </a:solidFill>
              </a:rPr>
              <a:t>filosofía</a:t>
            </a:r>
            <a:r>
              <a:rPr lang="en-US" sz="3000" b="1" spc="143" dirty="0">
                <a:solidFill>
                  <a:srgbClr val="FFFFFF"/>
                </a:solidFill>
              </a:rPr>
              <a:t> de la </a:t>
            </a:r>
            <a:r>
              <a:rPr lang="en-US" sz="3000" b="1" spc="143" dirty="0" err="1">
                <a:solidFill>
                  <a:srgbClr val="FFFFFF"/>
                </a:solidFill>
              </a:rPr>
              <a:t>educación</a:t>
            </a:r>
            <a:r>
              <a:rPr lang="en-US" sz="3000" b="1" spc="143" dirty="0">
                <a:solidFill>
                  <a:srgbClr val="FFFFFF"/>
                </a:solidFill>
              </a:rPr>
              <a:t> a </a:t>
            </a:r>
            <a:r>
              <a:rPr lang="en-US" sz="3000" b="1" spc="143" dirty="0" err="1">
                <a:solidFill>
                  <a:srgbClr val="FFFFFF"/>
                </a:solidFill>
              </a:rPr>
              <a:t>los</a:t>
            </a:r>
            <a:r>
              <a:rPr lang="en-US" sz="3000" b="1" spc="143" dirty="0">
                <a:solidFill>
                  <a:srgbClr val="FFFFFF"/>
                </a:solidFill>
              </a:rPr>
              <a:t> </a:t>
            </a:r>
            <a:r>
              <a:rPr lang="en-US" sz="3000" b="1" spc="143" dirty="0" err="1">
                <a:solidFill>
                  <a:srgbClr val="FFFFFF"/>
                </a:solidFill>
              </a:rPr>
              <a:t>romanos</a:t>
            </a:r>
            <a:r>
              <a:rPr lang="en-US" sz="3000" b="1" spc="143" dirty="0">
                <a:solidFill>
                  <a:srgbClr val="FFFFFF"/>
                </a:solidFill>
              </a:rPr>
              <a:t>. </a:t>
            </a:r>
            <a:endParaRPr lang="es-MX" sz="3000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A37FFD3-8BC1-C462-A713-46FB1496A34E}"/>
              </a:ext>
            </a:extLst>
          </p:cNvPr>
          <p:cNvSpPr txBox="1"/>
          <p:nvPr/>
        </p:nvSpPr>
        <p:spPr>
          <a:xfrm>
            <a:off x="4038600" y="717440"/>
            <a:ext cx="1043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/>
              <a:t>EL SISTEMA EDUCATIVO ROMANO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325F81E-7913-8741-A6E4-D4B1361595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6300" y="1790223"/>
            <a:ext cx="8839200" cy="3342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8890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DACC273-414A-7910-CB16-EA41FFF51A41}"/>
              </a:ext>
            </a:extLst>
          </p:cNvPr>
          <p:cNvSpPr txBox="1"/>
          <p:nvPr/>
        </p:nvSpPr>
        <p:spPr>
          <a:xfrm>
            <a:off x="2133600" y="723900"/>
            <a:ext cx="1287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800" b="1" dirty="0"/>
              <a:t>EL PENSAMIENTO PEDAGÓGICO ROMANO</a:t>
            </a:r>
            <a:endParaRPr lang="es-MX" sz="4800" b="1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49A209B-7167-C703-1546-677DCBDB90D2}"/>
              </a:ext>
            </a:extLst>
          </p:cNvPr>
          <p:cNvSpPr txBox="1"/>
          <p:nvPr/>
        </p:nvSpPr>
        <p:spPr>
          <a:xfrm>
            <a:off x="228600" y="2400300"/>
            <a:ext cx="9372600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3000" b="1" spc="143" dirty="0">
                <a:solidFill>
                  <a:srgbClr val="FFFFFF"/>
                </a:solidFill>
              </a:rPr>
              <a:t>Roma </a:t>
            </a:r>
            <a:r>
              <a:rPr lang="en-US" sz="3000" b="1" spc="143" dirty="0" err="1">
                <a:solidFill>
                  <a:srgbClr val="FFFFFF"/>
                </a:solidFill>
              </a:rPr>
              <a:t>conquistó</a:t>
            </a:r>
            <a:r>
              <a:rPr lang="en-US" sz="3000" b="1" spc="143" dirty="0">
                <a:solidFill>
                  <a:srgbClr val="FFFFFF"/>
                </a:solidFill>
              </a:rPr>
              <a:t> a Grecia, </a:t>
            </a:r>
            <a:r>
              <a:rPr lang="en-US" sz="3000" b="1" spc="143" dirty="0" err="1">
                <a:solidFill>
                  <a:srgbClr val="FFFFFF"/>
                </a:solidFill>
              </a:rPr>
              <a:t>pero</a:t>
            </a:r>
            <a:r>
              <a:rPr lang="en-US" sz="3000" b="1" spc="143" dirty="0">
                <a:solidFill>
                  <a:srgbClr val="FFFFFF"/>
                </a:solidFill>
              </a:rPr>
              <a:t> se </a:t>
            </a:r>
            <a:r>
              <a:rPr lang="en-US" sz="3000" b="1" spc="143" dirty="0" err="1">
                <a:solidFill>
                  <a:srgbClr val="FFFFFF"/>
                </a:solidFill>
              </a:rPr>
              <a:t>fascinó</a:t>
            </a:r>
            <a:r>
              <a:rPr lang="en-US" sz="3000" b="1" spc="143" dirty="0">
                <a:solidFill>
                  <a:srgbClr val="FFFFFF"/>
                </a:solidFill>
              </a:rPr>
              <a:t> </a:t>
            </a:r>
            <a:r>
              <a:rPr lang="en-US" sz="3000" b="1" spc="143" dirty="0" err="1">
                <a:solidFill>
                  <a:srgbClr val="FFFFFF"/>
                </a:solidFill>
              </a:rPr>
              <a:t>por</a:t>
            </a:r>
            <a:r>
              <a:rPr lang="en-US" sz="3000" b="1" spc="143" dirty="0">
                <a:solidFill>
                  <a:srgbClr val="FFFFFF"/>
                </a:solidFill>
              </a:rPr>
              <a:t> </a:t>
            </a:r>
            <a:r>
              <a:rPr lang="en-US" sz="3000" b="1" spc="143" dirty="0" err="1">
                <a:solidFill>
                  <a:srgbClr val="FFFFFF"/>
                </a:solidFill>
              </a:rPr>
              <a:t>su</a:t>
            </a:r>
            <a:r>
              <a:rPr lang="en-US" sz="3000" b="1" spc="143" dirty="0">
                <a:solidFill>
                  <a:srgbClr val="FFFFFF"/>
                </a:solidFill>
              </a:rPr>
              <a:t> </a:t>
            </a:r>
            <a:r>
              <a:rPr lang="en-US" sz="3000" b="1" spc="143" dirty="0" err="1">
                <a:solidFill>
                  <a:srgbClr val="FFFFFF"/>
                </a:solidFill>
              </a:rPr>
              <a:t>pensamiento</a:t>
            </a:r>
            <a:r>
              <a:rPr lang="en-US" sz="3000" b="1" spc="143" dirty="0">
                <a:solidFill>
                  <a:srgbClr val="FFFFFF"/>
                </a:solidFill>
              </a:rPr>
              <a:t>  y lo  </a:t>
            </a:r>
            <a:r>
              <a:rPr lang="en-US" sz="3000" b="1" spc="143" dirty="0" err="1">
                <a:solidFill>
                  <a:srgbClr val="FFFFFF"/>
                </a:solidFill>
              </a:rPr>
              <a:t>transmitió</a:t>
            </a:r>
            <a:r>
              <a:rPr lang="en-US" sz="3000" b="1" spc="143" dirty="0">
                <a:solidFill>
                  <a:srgbClr val="FFFFFF"/>
                </a:solidFill>
              </a:rPr>
              <a:t> </a:t>
            </a:r>
            <a:r>
              <a:rPr lang="en-US" sz="3000" b="1" spc="143" dirty="0" err="1">
                <a:solidFill>
                  <a:srgbClr val="FFFFFF"/>
                </a:solidFill>
              </a:rPr>
              <a:t>activamente</a:t>
            </a:r>
            <a:r>
              <a:rPr lang="en-US" sz="3000" b="1" spc="143" dirty="0">
                <a:solidFill>
                  <a:srgbClr val="FFFFFF"/>
                </a:solidFill>
              </a:rPr>
              <a:t> </a:t>
            </a:r>
            <a:r>
              <a:rPr lang="en-US" sz="3000" b="1" spc="143" dirty="0" err="1">
                <a:solidFill>
                  <a:srgbClr val="FFFFFF"/>
                </a:solidFill>
              </a:rPr>
              <a:t>en</a:t>
            </a:r>
            <a:r>
              <a:rPr lang="en-US" sz="3000" b="1" spc="143" dirty="0">
                <a:solidFill>
                  <a:srgbClr val="FFFFFF"/>
                </a:solidFill>
              </a:rPr>
              <a:t> </a:t>
            </a:r>
            <a:r>
              <a:rPr lang="en-US" sz="3000" b="1" spc="143" dirty="0" err="1">
                <a:solidFill>
                  <a:srgbClr val="FFFFFF"/>
                </a:solidFill>
              </a:rPr>
              <a:t>su</a:t>
            </a:r>
            <a:r>
              <a:rPr lang="en-US" sz="3000" b="1" spc="143" dirty="0">
                <a:solidFill>
                  <a:srgbClr val="FFFFFF"/>
                </a:solidFill>
              </a:rPr>
              <a:t> </a:t>
            </a:r>
            <a:r>
              <a:rPr lang="en-US" sz="3000" b="1" spc="143" dirty="0" err="1">
                <a:solidFill>
                  <a:srgbClr val="FFFFFF"/>
                </a:solidFill>
              </a:rPr>
              <a:t>filosofía</a:t>
            </a:r>
            <a:r>
              <a:rPr lang="en-US" sz="3000" b="1" spc="143" dirty="0">
                <a:solidFill>
                  <a:srgbClr val="FFFFFF"/>
                </a:solidFill>
              </a:rPr>
              <a:t>  </a:t>
            </a:r>
            <a:r>
              <a:rPr lang="en-US" sz="3000" b="1" spc="143" dirty="0" err="1">
                <a:solidFill>
                  <a:srgbClr val="FFFFFF"/>
                </a:solidFill>
              </a:rPr>
              <a:t>educativa</a:t>
            </a:r>
            <a:r>
              <a:rPr lang="en-US" sz="3000" b="1" spc="143" dirty="0">
                <a:solidFill>
                  <a:srgbClr val="FFFFFF"/>
                </a:solidFill>
              </a:rPr>
              <a:t>. </a:t>
            </a:r>
            <a:endParaRPr lang="es-MX" sz="3000" dirty="0"/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3000" b="1" spc="143" dirty="0"/>
              <a:t>Los </a:t>
            </a:r>
            <a:r>
              <a:rPr lang="en-US" sz="3000" b="1" spc="143" dirty="0" err="1"/>
              <a:t>romanos</a:t>
            </a:r>
            <a:r>
              <a:rPr lang="en-US" sz="3000" b="1" spc="143" dirty="0"/>
              <a:t>, </a:t>
            </a:r>
            <a:r>
              <a:rPr lang="en-US" sz="3000" b="1" spc="143" dirty="0" err="1"/>
              <a:t>así</a:t>
            </a:r>
            <a:r>
              <a:rPr lang="en-US" sz="3000" b="1" spc="143" dirty="0"/>
              <a:t> </a:t>
            </a:r>
            <a:r>
              <a:rPr lang="en-US" sz="3000" b="1" spc="143" dirty="0" err="1"/>
              <a:t>como</a:t>
            </a:r>
            <a:r>
              <a:rPr lang="en-US" sz="3000" b="1" spc="143" dirty="0"/>
              <a:t> </a:t>
            </a:r>
            <a:r>
              <a:rPr lang="en-US" sz="3000" b="1" spc="143" dirty="0" err="1"/>
              <a:t>los</a:t>
            </a:r>
            <a:r>
              <a:rPr lang="en-US" sz="3000" b="1" spc="143" dirty="0"/>
              <a:t> </a:t>
            </a:r>
            <a:r>
              <a:rPr lang="en-US" sz="3000" b="1" spc="143" dirty="0" err="1"/>
              <a:t>griegos</a:t>
            </a:r>
            <a:r>
              <a:rPr lang="en-US" sz="3000" b="1" spc="143" dirty="0"/>
              <a:t>, no </a:t>
            </a:r>
            <a:r>
              <a:rPr lang="en-US" sz="3000" b="1" spc="143" dirty="0" err="1"/>
              <a:t>valoraban</a:t>
            </a:r>
            <a:r>
              <a:rPr lang="en-US" sz="3000" b="1" spc="143" dirty="0"/>
              <a:t> </a:t>
            </a:r>
            <a:r>
              <a:rPr lang="en-US" sz="3000" b="1" spc="143" dirty="0" err="1"/>
              <a:t>el</a:t>
            </a:r>
            <a:r>
              <a:rPr lang="en-US" sz="3000" b="1" spc="143" dirty="0"/>
              <a:t> </a:t>
            </a:r>
            <a:r>
              <a:rPr lang="en-US" sz="3000" b="1" spc="143" dirty="0" err="1"/>
              <a:t>trabajo</a:t>
            </a:r>
            <a:r>
              <a:rPr lang="en-US" sz="3000" b="1" spc="143" dirty="0"/>
              <a:t> manual: </a:t>
            </a:r>
            <a:r>
              <a:rPr lang="en-US" sz="3000" b="1" spc="143" dirty="0" err="1"/>
              <a:t>separaban</a:t>
            </a:r>
            <a:r>
              <a:rPr lang="en-US" sz="3000" b="1" spc="143" dirty="0"/>
              <a:t> la </a:t>
            </a:r>
            <a:r>
              <a:rPr lang="en-US" sz="3000" b="1" spc="143" dirty="0" err="1"/>
              <a:t>dirección</a:t>
            </a:r>
            <a:r>
              <a:rPr lang="en-US" sz="3000" b="1" spc="143" dirty="0"/>
              <a:t> del </a:t>
            </a:r>
            <a:r>
              <a:rPr lang="en-US" sz="3000" b="1" spc="143" dirty="0" err="1"/>
              <a:t>trabajo</a:t>
            </a:r>
            <a:r>
              <a:rPr lang="en-US" sz="3000" b="1" spc="143" dirty="0"/>
              <a:t> del </a:t>
            </a:r>
            <a:r>
              <a:rPr lang="en-US" sz="3000" b="1" spc="143" dirty="0" err="1"/>
              <a:t>ejercicio</a:t>
            </a:r>
            <a:r>
              <a:rPr lang="en-US" sz="3000" b="1" spc="143" dirty="0"/>
              <a:t> de </a:t>
            </a:r>
            <a:r>
              <a:rPr lang="en-US" sz="3000" b="1" spc="143" dirty="0" err="1"/>
              <a:t>éste</a:t>
            </a:r>
            <a:r>
              <a:rPr lang="en-US" sz="3000" b="1" spc="143" dirty="0"/>
              <a:t>.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3000" b="1" spc="143" dirty="0"/>
              <a:t>Los </a:t>
            </a:r>
            <a:r>
              <a:rPr lang="en-US" sz="3000" b="1" spc="143" dirty="0" err="1"/>
              <a:t>estudios</a:t>
            </a:r>
            <a:r>
              <a:rPr lang="en-US" sz="3000" b="1" spc="143" dirty="0"/>
              <a:t> </a:t>
            </a:r>
            <a:r>
              <a:rPr lang="en-US" sz="3000" b="1" spc="143" dirty="0" err="1"/>
              <a:t>romanos</a:t>
            </a:r>
            <a:r>
              <a:rPr lang="en-US" sz="3000" b="1" spc="143" dirty="0"/>
              <a:t> son </a:t>
            </a:r>
            <a:r>
              <a:rPr lang="en-US" sz="3000" b="1" spc="143" dirty="0" err="1"/>
              <a:t>esencialmente</a:t>
            </a:r>
            <a:r>
              <a:rPr lang="en-US" sz="3000" b="1" spc="143" dirty="0"/>
              <a:t> </a:t>
            </a:r>
            <a:r>
              <a:rPr lang="en-US" sz="3000" b="1" spc="143" dirty="0" err="1"/>
              <a:t>humanistas</a:t>
            </a:r>
            <a:r>
              <a:rPr lang="en-US" sz="3000" b="1" spc="143" dirty="0"/>
              <a:t>, </a:t>
            </a:r>
            <a:r>
              <a:rPr lang="en-US" sz="3000" b="1" spc="143" dirty="0" err="1"/>
              <a:t>entendiéndose</a:t>
            </a:r>
            <a:r>
              <a:rPr lang="en-US" sz="3000" b="1" spc="143" dirty="0"/>
              <a:t> la </a:t>
            </a:r>
            <a:r>
              <a:rPr lang="en-US" sz="3000" b="1" spc="143" dirty="0" err="1"/>
              <a:t>humanitas</a:t>
            </a:r>
            <a:r>
              <a:rPr lang="en-US" sz="3000" b="1" spc="143" dirty="0"/>
              <a:t> </a:t>
            </a:r>
            <a:r>
              <a:rPr lang="en-US" sz="3000" b="1" i="1" spc="143" dirty="0"/>
              <a:t>(</a:t>
            </a:r>
            <a:r>
              <a:rPr lang="en-US" sz="3000" b="1" i="1" spc="143" dirty="0" err="1"/>
              <a:t>traducción</a:t>
            </a:r>
            <a:r>
              <a:rPr lang="en-US" sz="3000" b="1" i="1" spc="143" dirty="0"/>
              <a:t> de </a:t>
            </a:r>
            <a:r>
              <a:rPr lang="en-US" sz="3000" b="1" i="1" spc="143" dirty="0" err="1"/>
              <a:t>paidéia</a:t>
            </a:r>
            <a:r>
              <a:rPr lang="en-US" sz="3000" b="1" i="1" spc="143" dirty="0"/>
              <a:t>)</a:t>
            </a:r>
            <a:r>
              <a:rPr lang="en-US" sz="3000" b="1" spc="143" dirty="0"/>
              <a:t> </a:t>
            </a:r>
            <a:r>
              <a:rPr lang="en-US" sz="3000" b="1" spc="143" dirty="0" err="1"/>
              <a:t>como</a:t>
            </a:r>
            <a:r>
              <a:rPr lang="en-US" sz="3000" b="1" spc="143" dirty="0"/>
              <a:t> </a:t>
            </a:r>
            <a:r>
              <a:rPr lang="en-US" sz="3000" b="1" spc="143" dirty="0" err="1"/>
              <a:t>aquella</a:t>
            </a:r>
            <a:r>
              <a:rPr lang="en-US" sz="3000" b="1" spc="143" dirty="0"/>
              <a:t> </a:t>
            </a:r>
            <a:r>
              <a:rPr lang="en-US" sz="3000" b="1" spc="143" dirty="0" err="1"/>
              <a:t>cultura</a:t>
            </a:r>
            <a:r>
              <a:rPr lang="en-US" sz="3000" b="1" spc="143" dirty="0"/>
              <a:t> general que </a:t>
            </a:r>
            <a:r>
              <a:rPr lang="en-US" sz="3000" b="1" spc="143" dirty="0" err="1"/>
              <a:t>trasciende</a:t>
            </a:r>
            <a:r>
              <a:rPr lang="en-US" sz="3000" b="1" spc="143" dirty="0"/>
              <a:t> </a:t>
            </a:r>
            <a:r>
              <a:rPr lang="en-US" sz="3000" b="1" spc="143" dirty="0" err="1"/>
              <a:t>los</a:t>
            </a:r>
            <a:r>
              <a:rPr lang="en-US" sz="3000" b="1" spc="143" dirty="0"/>
              <a:t> </a:t>
            </a:r>
            <a:r>
              <a:rPr lang="en-US" sz="3000" b="1" spc="143" dirty="0" err="1"/>
              <a:t>intereses</a:t>
            </a:r>
            <a:r>
              <a:rPr lang="en-US" sz="3000" b="1" spc="143" dirty="0"/>
              <a:t> locales y </a:t>
            </a:r>
            <a:r>
              <a:rPr lang="en-US" sz="3000" b="1" spc="143" dirty="0" err="1"/>
              <a:t>nacionales</a:t>
            </a:r>
            <a:r>
              <a:rPr lang="en-US" sz="3000" b="1" spc="143" dirty="0"/>
              <a:t>.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3000" b="1" spc="143" dirty="0"/>
              <a:t>Los </a:t>
            </a:r>
            <a:r>
              <a:rPr lang="en-US" sz="3000" b="1" spc="143" dirty="0" err="1"/>
              <a:t>romanos</a:t>
            </a:r>
            <a:r>
              <a:rPr lang="en-US" sz="3000" b="1" spc="143" dirty="0"/>
              <a:t> </a:t>
            </a:r>
            <a:r>
              <a:rPr lang="en-US" sz="3000" b="1" spc="143" dirty="0" err="1"/>
              <a:t>querían</a:t>
            </a:r>
            <a:r>
              <a:rPr lang="en-US" sz="3000" b="1" spc="143" dirty="0"/>
              <a:t> </a:t>
            </a:r>
            <a:r>
              <a:rPr lang="en-US" sz="3000" b="1" spc="143" dirty="0" err="1"/>
              <a:t>universalizar</a:t>
            </a:r>
            <a:r>
              <a:rPr lang="en-US" sz="3000" b="1" spc="143" dirty="0"/>
              <a:t> a </a:t>
            </a:r>
            <a:r>
              <a:rPr lang="en-US" sz="3000" b="1" spc="143" dirty="0" err="1"/>
              <a:t>su</a:t>
            </a:r>
            <a:r>
              <a:rPr lang="en-US" sz="3000" b="1" spc="143" dirty="0"/>
              <a:t> </a:t>
            </a:r>
            <a:r>
              <a:rPr lang="en-US" sz="3000" b="1" spc="143" dirty="0" err="1"/>
              <a:t>humanitas</a:t>
            </a:r>
            <a:r>
              <a:rPr lang="en-US" sz="3000" b="1" spc="143" dirty="0"/>
              <a:t>, lo que </a:t>
            </a:r>
            <a:r>
              <a:rPr lang="en-US" sz="3000" b="1" spc="143" dirty="0" err="1"/>
              <a:t>acabaron</a:t>
            </a:r>
            <a:r>
              <a:rPr lang="en-US" sz="3000" b="1" spc="143" dirty="0"/>
              <a:t> </a:t>
            </a:r>
            <a:r>
              <a:rPr lang="en-US" sz="3000" b="1" spc="143" dirty="0" err="1"/>
              <a:t>por</a:t>
            </a:r>
            <a:r>
              <a:rPr lang="en-US" sz="3000" b="1" spc="143" dirty="0"/>
              <a:t> </a:t>
            </a:r>
            <a:r>
              <a:rPr lang="en-US" sz="3000" b="1" spc="143" dirty="0" err="1"/>
              <a:t>conseguir</a:t>
            </a:r>
            <a:r>
              <a:rPr lang="en-US" sz="3000" b="1" spc="143" dirty="0"/>
              <a:t> a </a:t>
            </a:r>
            <a:r>
              <a:rPr lang="en-US" sz="3000" b="1" spc="143" dirty="0" err="1"/>
              <a:t>través</a:t>
            </a:r>
            <a:r>
              <a:rPr lang="en-US" sz="3000" b="1" spc="143" dirty="0"/>
              <a:t> del </a:t>
            </a:r>
            <a:r>
              <a:rPr lang="en-US" sz="3000" b="1" spc="143" dirty="0" err="1"/>
              <a:t>cristianismo</a:t>
            </a:r>
            <a:r>
              <a:rPr lang="en-US" sz="3000" b="1" spc="143" dirty="0"/>
              <a:t>. </a:t>
            </a:r>
            <a:endParaRPr lang="es-MX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261F5FD-75B2-A01C-012B-A606320A1E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167" r="2500"/>
          <a:stretch>
            <a:fillRect/>
          </a:stretch>
        </p:blipFill>
        <p:spPr>
          <a:xfrm>
            <a:off x="9753600" y="2857500"/>
            <a:ext cx="85344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9660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8D5EB08-F593-A39D-2A01-BE684FBC7994}"/>
              </a:ext>
            </a:extLst>
          </p:cNvPr>
          <p:cNvSpPr txBox="1"/>
          <p:nvPr/>
        </p:nvSpPr>
        <p:spPr>
          <a:xfrm>
            <a:off x="8610600" y="2476500"/>
            <a:ext cx="845820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3000" b="1" spc="143" dirty="0"/>
              <a:t>La </a:t>
            </a:r>
            <a:r>
              <a:rPr lang="en-US" sz="3000" b="1" spc="143" dirty="0" err="1"/>
              <a:t>humanitas</a:t>
            </a:r>
            <a:r>
              <a:rPr lang="en-US" sz="3000" b="1" spc="143" dirty="0"/>
              <a:t> era </a:t>
            </a:r>
            <a:r>
              <a:rPr lang="en-US" sz="3000" b="1" spc="143" dirty="0" err="1"/>
              <a:t>impartida</a:t>
            </a:r>
            <a:r>
              <a:rPr lang="en-US" sz="3000" b="1" spc="143" dirty="0"/>
              <a:t> </a:t>
            </a:r>
            <a:r>
              <a:rPr lang="en-US" sz="3000" b="1" spc="143" dirty="0" err="1"/>
              <a:t>en</a:t>
            </a:r>
            <a:r>
              <a:rPr lang="en-US" sz="3000" b="1" spc="143" dirty="0"/>
              <a:t> la </a:t>
            </a:r>
            <a:r>
              <a:rPr lang="en-US" sz="3000" b="1" spc="143" dirty="0" err="1"/>
              <a:t>escuela</a:t>
            </a:r>
            <a:r>
              <a:rPr lang="en-US" sz="3000" b="1" spc="143" dirty="0"/>
              <a:t> “ de lo </a:t>
            </a:r>
            <a:r>
              <a:rPr lang="en-US" sz="3000" b="1" spc="143" dirty="0" err="1"/>
              <a:t>gramático</a:t>
            </a:r>
            <a:r>
              <a:rPr lang="en-US" sz="3000" b="1" spc="143" dirty="0"/>
              <a:t>" que </a:t>
            </a:r>
            <a:r>
              <a:rPr lang="en-US" sz="3000" b="1" spc="143" dirty="0" err="1"/>
              <a:t>seguía</a:t>
            </a:r>
            <a:r>
              <a:rPr lang="en-US" sz="3000" b="1" spc="143" dirty="0"/>
              <a:t> las </a:t>
            </a:r>
            <a:r>
              <a:rPr lang="en-US" sz="3000" b="1" spc="143" dirty="0" err="1"/>
              <a:t>siguientes</a:t>
            </a:r>
            <a:r>
              <a:rPr lang="en-US" sz="3000" b="1" spc="143" dirty="0"/>
              <a:t> </a:t>
            </a:r>
            <a:r>
              <a:rPr lang="en-US" sz="3000" b="1" spc="143" dirty="0" err="1"/>
              <a:t>fases</a:t>
            </a:r>
            <a:r>
              <a:rPr lang="en-US" sz="3000" b="1" spc="143" dirty="0"/>
              <a:t>: </a:t>
            </a:r>
          </a:p>
          <a:p>
            <a:pPr lvl="1" algn="just">
              <a:spcBef>
                <a:spcPts val="600"/>
              </a:spcBef>
              <a:spcAft>
                <a:spcPts val="600"/>
              </a:spcAft>
            </a:pPr>
            <a:r>
              <a:rPr lang="en-US" sz="3000" b="1" spc="143" dirty="0"/>
              <a:t>1. </a:t>
            </a:r>
            <a:r>
              <a:rPr lang="en-US" sz="3000" b="1" spc="143" dirty="0" err="1"/>
              <a:t>Dictado</a:t>
            </a:r>
            <a:r>
              <a:rPr lang="en-US" sz="3000" b="1" spc="143" dirty="0"/>
              <a:t> de un </a:t>
            </a:r>
            <a:r>
              <a:rPr lang="en-US" sz="3000" b="1" spc="143" dirty="0" err="1"/>
              <a:t>fragmento</a:t>
            </a:r>
            <a:r>
              <a:rPr lang="en-US" sz="3000" b="1" spc="143" dirty="0"/>
              <a:t> del </a:t>
            </a:r>
            <a:r>
              <a:rPr lang="en-US" sz="3000" b="1" spc="143" dirty="0" err="1"/>
              <a:t>texto</a:t>
            </a:r>
            <a:r>
              <a:rPr lang="en-US" sz="3000" b="1" spc="143" dirty="0"/>
              <a:t>, a </a:t>
            </a:r>
            <a:r>
              <a:rPr lang="en-US" sz="3000" b="1" spc="143" dirty="0" err="1"/>
              <a:t>título</a:t>
            </a:r>
            <a:r>
              <a:rPr lang="en-US" sz="3000" b="1" spc="143" dirty="0"/>
              <a:t> de </a:t>
            </a:r>
            <a:r>
              <a:rPr lang="en-US" sz="3000" b="1" spc="143" dirty="0" err="1"/>
              <a:t>ejercicio</a:t>
            </a:r>
            <a:r>
              <a:rPr lang="en-US" sz="3000" b="1" spc="143" dirty="0"/>
              <a:t> </a:t>
            </a:r>
            <a:r>
              <a:rPr lang="en-US" sz="3000" b="1" spc="143" dirty="0" err="1"/>
              <a:t>ortográfico</a:t>
            </a:r>
            <a:r>
              <a:rPr lang="en-US" sz="3000" b="1" spc="143" dirty="0"/>
              <a:t>. </a:t>
            </a:r>
          </a:p>
          <a:p>
            <a:pPr lvl="1" algn="just">
              <a:spcBef>
                <a:spcPts val="600"/>
              </a:spcBef>
              <a:spcAft>
                <a:spcPts val="600"/>
              </a:spcAft>
            </a:pPr>
            <a:r>
              <a:rPr lang="en-US" sz="3000" b="1" spc="143" dirty="0"/>
              <a:t>2. </a:t>
            </a:r>
            <a:r>
              <a:rPr lang="en-US" sz="3000" b="1" spc="143" dirty="0" err="1"/>
              <a:t>Memorización</a:t>
            </a:r>
            <a:r>
              <a:rPr lang="en-US" sz="3000" b="1" spc="143" dirty="0"/>
              <a:t> del </a:t>
            </a:r>
            <a:r>
              <a:rPr lang="en-US" sz="3000" b="1" spc="143" dirty="0" err="1"/>
              <a:t>fragmento</a:t>
            </a:r>
            <a:r>
              <a:rPr lang="en-US" sz="3000" b="1" spc="143" dirty="0"/>
              <a:t>.</a:t>
            </a:r>
          </a:p>
          <a:p>
            <a:pPr lvl="1" algn="just">
              <a:spcBef>
                <a:spcPts val="600"/>
              </a:spcBef>
              <a:spcAft>
                <a:spcPts val="600"/>
              </a:spcAft>
            </a:pPr>
            <a:r>
              <a:rPr lang="en-US" sz="3000" b="1" spc="143" dirty="0"/>
              <a:t>3. </a:t>
            </a:r>
            <a:r>
              <a:rPr lang="en-US" sz="3000" b="1" spc="143" dirty="0" err="1"/>
              <a:t>Traducción</a:t>
            </a:r>
            <a:r>
              <a:rPr lang="en-US" sz="3000" b="1" spc="143" dirty="0"/>
              <a:t> del verso </a:t>
            </a:r>
            <a:r>
              <a:rPr lang="en-US" sz="3000" b="1" spc="143" dirty="0" err="1"/>
              <a:t>en</a:t>
            </a:r>
            <a:r>
              <a:rPr lang="en-US" sz="3000" b="1" spc="143" dirty="0"/>
              <a:t> </a:t>
            </a:r>
            <a:r>
              <a:rPr lang="en-US" sz="3000" b="1" spc="143" dirty="0" err="1"/>
              <a:t>prosa</a:t>
            </a:r>
            <a:r>
              <a:rPr lang="en-US" sz="3000" b="1" spc="143" dirty="0"/>
              <a:t> y </a:t>
            </a:r>
            <a:r>
              <a:rPr lang="en-US" sz="3000" b="1" spc="143" dirty="0" err="1"/>
              <a:t>viceversa</a:t>
            </a:r>
            <a:r>
              <a:rPr lang="en-US" sz="3000" b="1" spc="143" dirty="0"/>
              <a:t>. </a:t>
            </a:r>
          </a:p>
          <a:p>
            <a:pPr lvl="1" algn="just">
              <a:spcBef>
                <a:spcPts val="600"/>
              </a:spcBef>
              <a:spcAft>
                <a:spcPts val="600"/>
              </a:spcAft>
            </a:pPr>
            <a:r>
              <a:rPr lang="en-US" sz="3000" b="1" spc="143" dirty="0"/>
              <a:t>4. </a:t>
            </a:r>
            <a:r>
              <a:rPr lang="en-US" sz="3000" b="1" spc="143" dirty="0" err="1"/>
              <a:t>Expresión</a:t>
            </a:r>
            <a:r>
              <a:rPr lang="en-US" sz="3000" b="1" spc="143" dirty="0"/>
              <a:t> de </a:t>
            </a:r>
            <a:r>
              <a:rPr lang="en-US" sz="3000" b="1" spc="143" dirty="0" err="1"/>
              <a:t>una</a:t>
            </a:r>
            <a:r>
              <a:rPr lang="en-US" sz="3000" b="1" spc="143" dirty="0"/>
              <a:t> </a:t>
            </a:r>
            <a:r>
              <a:rPr lang="en-US" sz="3000" b="1" spc="143" dirty="0" err="1"/>
              <a:t>misma</a:t>
            </a:r>
            <a:r>
              <a:rPr lang="en-US" sz="3000" b="1" spc="143" dirty="0"/>
              <a:t> idea </a:t>
            </a:r>
            <a:r>
              <a:rPr lang="en-US" sz="3000" b="1" spc="143" dirty="0" err="1"/>
              <a:t>en</a:t>
            </a:r>
            <a:r>
              <a:rPr lang="en-US" sz="3000" b="1" spc="143" dirty="0"/>
              <a:t> </a:t>
            </a:r>
            <a:r>
              <a:rPr lang="en-US" sz="3000" b="1" spc="143" dirty="0" err="1"/>
              <a:t>diversas</a:t>
            </a:r>
            <a:r>
              <a:rPr lang="en-US" sz="3000" b="1" spc="143" dirty="0"/>
              <a:t> </a:t>
            </a:r>
            <a:r>
              <a:rPr lang="en-US" sz="3000" b="1" spc="143" dirty="0" err="1"/>
              <a:t>construcciones</a:t>
            </a:r>
            <a:r>
              <a:rPr lang="en-US" sz="3000" b="1" spc="143" dirty="0"/>
              <a:t>.</a:t>
            </a:r>
          </a:p>
          <a:p>
            <a:pPr lvl="1" algn="just">
              <a:spcBef>
                <a:spcPts val="600"/>
              </a:spcBef>
              <a:spcAft>
                <a:spcPts val="600"/>
              </a:spcAft>
            </a:pPr>
            <a:r>
              <a:rPr lang="en-US" sz="3000" b="1" spc="143" dirty="0"/>
              <a:t>5. </a:t>
            </a:r>
            <a:r>
              <a:rPr lang="en-US" sz="3000" b="1" spc="143" dirty="0" err="1"/>
              <a:t>Análisis</a:t>
            </a:r>
            <a:r>
              <a:rPr lang="en-US" sz="3000" b="1" spc="143" dirty="0"/>
              <a:t> de las palabras y </a:t>
            </a:r>
            <a:r>
              <a:rPr lang="en-US" sz="3000" b="1" spc="143" dirty="0" err="1"/>
              <a:t>frases</a:t>
            </a:r>
            <a:r>
              <a:rPr lang="en-US" sz="3000" b="1" spc="143" dirty="0"/>
              <a:t>. </a:t>
            </a:r>
          </a:p>
          <a:p>
            <a:pPr lvl="1" algn="just">
              <a:spcBef>
                <a:spcPts val="600"/>
              </a:spcBef>
              <a:spcAft>
                <a:spcPts val="600"/>
              </a:spcAft>
            </a:pPr>
            <a:r>
              <a:rPr lang="en-US" sz="3000" b="1" spc="143" dirty="0"/>
              <a:t>6. </a:t>
            </a:r>
            <a:r>
              <a:rPr lang="en-US" sz="3000" b="1" spc="143" dirty="0" err="1"/>
              <a:t>Composición</a:t>
            </a:r>
            <a:r>
              <a:rPr lang="en-US" sz="3000" b="1" spc="143" dirty="0"/>
              <a:t> literaria.</a:t>
            </a:r>
            <a:endParaRPr lang="es-MX" sz="3000" b="1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56B9F50-DF8A-9D68-FC57-8150E85314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866900"/>
            <a:ext cx="8001000" cy="8001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4EF86D0-9AF2-9FB7-72FE-5A8959788593}"/>
              </a:ext>
            </a:extLst>
          </p:cNvPr>
          <p:cNvSpPr txBox="1"/>
          <p:nvPr/>
        </p:nvSpPr>
        <p:spPr>
          <a:xfrm>
            <a:off x="3429000" y="342900"/>
            <a:ext cx="1051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/>
              <a:t>LA ESCUELA DE LO GRAMÁTICO EN ROMA</a:t>
            </a:r>
          </a:p>
        </p:txBody>
      </p:sp>
    </p:spTree>
    <p:extLst>
      <p:ext uri="{BB962C8B-B14F-4D97-AF65-F5344CB8AC3E}">
        <p14:creationId xmlns:p14="http://schemas.microsoft.com/office/powerpoint/2010/main" val="12826659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0731782-C4C4-FAF9-8B38-8677DABE851B}"/>
              </a:ext>
            </a:extLst>
          </p:cNvPr>
          <p:cNvSpPr txBox="1"/>
          <p:nvPr/>
        </p:nvSpPr>
        <p:spPr>
          <a:xfrm>
            <a:off x="1752600" y="342900"/>
            <a:ext cx="1363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800" b="1" dirty="0"/>
              <a:t>TEÓRICOS DE LA EDUCACIÓN ROMANA</a:t>
            </a:r>
            <a:endParaRPr lang="es-MX" sz="4800" b="1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4E471FA-F342-BF65-1FB7-3B6FA843B835}"/>
              </a:ext>
            </a:extLst>
          </p:cNvPr>
          <p:cNvSpPr txBox="1"/>
          <p:nvPr/>
        </p:nvSpPr>
        <p:spPr>
          <a:xfrm>
            <a:off x="4876800" y="3079432"/>
            <a:ext cx="8556984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000" b="1" spc="149" dirty="0"/>
              <a:t>En Roma </a:t>
            </a:r>
            <a:r>
              <a:rPr lang="en-US" sz="3000" b="1" spc="149" dirty="0" err="1"/>
              <a:t>hubo</a:t>
            </a:r>
            <a:r>
              <a:rPr lang="en-US" sz="3000" b="1" spc="149" dirty="0"/>
              <a:t> </a:t>
            </a:r>
            <a:r>
              <a:rPr lang="en-US" sz="3000" b="1" spc="149" dirty="0" err="1"/>
              <a:t>muchos</a:t>
            </a:r>
            <a:r>
              <a:rPr lang="en-US" sz="3000" b="1" spc="149" dirty="0"/>
              <a:t> </a:t>
            </a:r>
            <a:r>
              <a:rPr lang="en-US" sz="3000" b="1" spc="149" dirty="0" err="1"/>
              <a:t>teóricos</a:t>
            </a:r>
            <a:r>
              <a:rPr lang="en-US" sz="3000" b="1" spc="149" dirty="0"/>
              <a:t> de la </a:t>
            </a:r>
            <a:r>
              <a:rPr lang="en-US" sz="3000" b="1" spc="149" dirty="0" err="1"/>
              <a:t>educación</a:t>
            </a:r>
            <a:r>
              <a:rPr lang="en-US" sz="3000" b="1" spc="149" dirty="0"/>
              <a:t>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b="1" spc="149" dirty="0"/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3000" b="1" spc="149" dirty="0"/>
              <a:t>Catón (234-149 </a:t>
            </a:r>
            <a:r>
              <a:rPr lang="en-US" sz="3000" b="1" spc="149" dirty="0" err="1"/>
              <a:t>a.C.</a:t>
            </a:r>
            <a:r>
              <a:rPr lang="en-US" sz="3000" b="1" spc="149" dirty="0"/>
              <a:t>), </a:t>
            </a:r>
            <a:r>
              <a:rPr lang="en-US" sz="3000" b="1" spc="149" dirty="0" err="1"/>
              <a:t>llamado</a:t>
            </a:r>
            <a:r>
              <a:rPr lang="en-US" sz="3000" b="1" spc="149" dirty="0"/>
              <a:t> "El </a:t>
            </a:r>
            <a:r>
              <a:rPr lang="en-US" sz="3000" b="1" spc="149" dirty="0" err="1"/>
              <a:t>viejo</a:t>
            </a:r>
            <a:r>
              <a:rPr lang="en-US" sz="3000" b="1" spc="149" dirty="0"/>
              <a:t>", se </a:t>
            </a:r>
            <a:r>
              <a:rPr lang="en-US" sz="3000" b="1" spc="149" dirty="0" err="1"/>
              <a:t>distinguió</a:t>
            </a:r>
            <a:r>
              <a:rPr lang="en-US" sz="3000" b="1" spc="149" dirty="0"/>
              <a:t> </a:t>
            </a:r>
            <a:r>
              <a:rPr lang="en-US" sz="3000" b="1" spc="149" dirty="0" err="1"/>
              <a:t>sobre</a:t>
            </a:r>
            <a:r>
              <a:rPr lang="en-US" sz="3000" b="1" spc="149" dirty="0"/>
              <a:t> </a:t>
            </a:r>
            <a:r>
              <a:rPr lang="en-US" sz="3000" b="1" spc="149" dirty="0" err="1"/>
              <a:t>todo</a:t>
            </a:r>
            <a:r>
              <a:rPr lang="en-US" sz="3000" b="1" spc="149" dirty="0"/>
              <a:t> </a:t>
            </a:r>
            <a:r>
              <a:rPr lang="en-US" sz="3000" b="1" spc="149" dirty="0" err="1"/>
              <a:t>por</a:t>
            </a:r>
            <a:r>
              <a:rPr lang="en-US" sz="3000" b="1" spc="149" dirty="0"/>
              <a:t> la </a:t>
            </a:r>
            <a:r>
              <a:rPr lang="en-US" sz="3000" b="1" spc="149" dirty="0" err="1"/>
              <a:t>importancia</a:t>
            </a:r>
            <a:r>
              <a:rPr lang="en-US" sz="3000" b="1" spc="149" dirty="0"/>
              <a:t> que </a:t>
            </a:r>
            <a:r>
              <a:rPr lang="en-US" sz="3000" b="1" spc="149" dirty="0" err="1"/>
              <a:t>atribuía</a:t>
            </a:r>
            <a:r>
              <a:rPr lang="en-US" sz="3000" b="1" spc="149" dirty="0"/>
              <a:t> a la </a:t>
            </a:r>
            <a:r>
              <a:rPr lang="en-US" sz="3000" b="1" i="1" spc="149" dirty="0" err="1"/>
              <a:t>formación</a:t>
            </a:r>
            <a:r>
              <a:rPr lang="en-US" sz="3000" b="1" i="1" spc="149" dirty="0"/>
              <a:t> del </a:t>
            </a:r>
            <a:r>
              <a:rPr lang="en-US" sz="3000" b="1" i="1" spc="149" dirty="0" err="1"/>
              <a:t>carácter</a:t>
            </a:r>
            <a:endParaRPr lang="en-US" sz="3000" b="1" i="1" spc="149" dirty="0"/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3000" b="1" spc="149" dirty="0"/>
              <a:t>Marco Terencio </a:t>
            </a:r>
            <a:r>
              <a:rPr lang="en-US" sz="3000" b="1" spc="149" dirty="0" err="1"/>
              <a:t>Varrón</a:t>
            </a:r>
            <a:r>
              <a:rPr lang="en-US" sz="3000" b="1" spc="149" dirty="0"/>
              <a:t> 016-27 </a:t>
            </a:r>
            <a:r>
              <a:rPr lang="en-US" sz="3000" b="1" spc="149" dirty="0" err="1"/>
              <a:t>a.C.</a:t>
            </a:r>
            <a:r>
              <a:rPr lang="en-US" sz="3000" b="1" spc="149" dirty="0"/>
              <a:t>), </a:t>
            </a:r>
            <a:r>
              <a:rPr lang="en-US" sz="3000" b="1" spc="149" dirty="0" err="1"/>
              <a:t>fue</a:t>
            </a:r>
            <a:r>
              <a:rPr lang="en-US" sz="3000" b="1" spc="149" dirty="0"/>
              <a:t> </a:t>
            </a:r>
            <a:r>
              <a:rPr lang="en-US" sz="3000" b="1" spc="149" dirty="0" err="1"/>
              <a:t>partidario</a:t>
            </a:r>
            <a:r>
              <a:rPr lang="en-US" sz="3000" b="1" spc="149" dirty="0"/>
              <a:t> de </a:t>
            </a:r>
            <a:r>
              <a:rPr lang="en-US" sz="3000" b="1" spc="149" dirty="0" err="1"/>
              <a:t>una</a:t>
            </a:r>
            <a:r>
              <a:rPr lang="en-US" sz="3000" b="1" spc="149" dirty="0"/>
              <a:t> </a:t>
            </a:r>
            <a:r>
              <a:rPr lang="en-US" sz="3000" b="1" spc="149" dirty="0" err="1"/>
              <a:t>cultura</a:t>
            </a:r>
            <a:r>
              <a:rPr lang="en-US" sz="3000" b="1" spc="149" dirty="0"/>
              <a:t> </a:t>
            </a:r>
            <a:r>
              <a:rPr lang="en-US" sz="3000" b="1" spc="149" dirty="0" err="1"/>
              <a:t>romano-helénica</a:t>
            </a:r>
            <a:r>
              <a:rPr lang="en-US" sz="3000" b="1" spc="149" dirty="0"/>
              <a:t>, con base </a:t>
            </a:r>
            <a:r>
              <a:rPr lang="en-US" sz="3000" b="1" spc="149" dirty="0" err="1"/>
              <a:t>en</a:t>
            </a:r>
            <a:r>
              <a:rPr lang="en-US" sz="3000" b="1" spc="149" dirty="0"/>
              <a:t> </a:t>
            </a:r>
            <a:r>
              <a:rPr lang="en-US" sz="3000" b="1" i="1" spc="149" dirty="0"/>
              <a:t>la </a:t>
            </a:r>
            <a:r>
              <a:rPr lang="en-US" sz="3000" b="1" i="1" spc="149" dirty="0" err="1"/>
              <a:t>virtus</a:t>
            </a:r>
            <a:r>
              <a:rPr lang="en-US" sz="3000" b="1" i="1" spc="149" dirty="0"/>
              <a:t> </a:t>
            </a:r>
            <a:r>
              <a:rPr lang="en-US" sz="3000" b="1" i="1" spc="149" dirty="0" err="1"/>
              <a:t>romana</a:t>
            </a:r>
            <a:r>
              <a:rPr lang="en-US" sz="3000" b="1" i="1" spc="149" dirty="0"/>
              <a:t>:</a:t>
            </a:r>
            <a:r>
              <a:rPr lang="en-US" sz="3000" b="1" spc="149" dirty="0"/>
              <a:t> pietas, </a:t>
            </a:r>
            <a:r>
              <a:rPr lang="en-US" sz="3000" b="1" spc="149" dirty="0" err="1"/>
              <a:t>honestitas</a:t>
            </a:r>
            <a:r>
              <a:rPr lang="en-US" sz="3000" b="1" spc="149" dirty="0"/>
              <a:t>, </a:t>
            </a:r>
            <a:r>
              <a:rPr lang="en-US" sz="3000" b="1" spc="149" dirty="0" err="1"/>
              <a:t>austeritas</a:t>
            </a:r>
            <a:r>
              <a:rPr lang="en-US" sz="3000" b="1" spc="149" dirty="0"/>
              <a:t>.</a:t>
            </a:r>
            <a:endParaRPr lang="es-MX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29BBA73-8E40-E5A3-55DD-E60C522FE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47034"/>
            <a:ext cx="4648200" cy="647427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D9E467A-972D-9E4A-E6E1-81C7D237C3A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8321"/>
          <a:stretch>
            <a:fillRect/>
          </a:stretch>
        </p:blipFill>
        <p:spPr>
          <a:xfrm>
            <a:off x="13614400" y="2552700"/>
            <a:ext cx="4648200" cy="65151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C7FAB88-EBCD-3722-890F-11F4BE452493}"/>
              </a:ext>
            </a:extLst>
          </p:cNvPr>
          <p:cNvSpPr txBox="1"/>
          <p:nvPr/>
        </p:nvSpPr>
        <p:spPr>
          <a:xfrm>
            <a:off x="13944600" y="9258300"/>
            <a:ext cx="403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Marco Terencio Varrón</a:t>
            </a:r>
          </a:p>
          <a:p>
            <a:pPr algn="ctr"/>
            <a:r>
              <a:rPr lang="es-ES" sz="2400" b="1" dirty="0"/>
              <a:t>(116 a.C-27 a.C.)</a:t>
            </a:r>
            <a:endParaRPr lang="es-MX" sz="2400" b="1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EC53FF0-0FB8-8936-5694-6F8737901E8E}"/>
              </a:ext>
            </a:extLst>
          </p:cNvPr>
          <p:cNvSpPr txBox="1"/>
          <p:nvPr/>
        </p:nvSpPr>
        <p:spPr>
          <a:xfrm>
            <a:off x="381000" y="9258300"/>
            <a:ext cx="3733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Marco</a:t>
            </a:r>
            <a:r>
              <a:rPr lang="es-ES" sz="2800" b="1" dirty="0"/>
              <a:t> Porcio Catón</a:t>
            </a:r>
          </a:p>
          <a:p>
            <a:pPr algn="ctr"/>
            <a:r>
              <a:rPr lang="es-ES" sz="2800" b="1" dirty="0"/>
              <a:t>(234 a.C-149 a.C.)</a:t>
            </a:r>
            <a:endParaRPr lang="es-MX" sz="2800" b="1" dirty="0"/>
          </a:p>
        </p:txBody>
      </p:sp>
    </p:spTree>
    <p:extLst>
      <p:ext uri="{BB962C8B-B14F-4D97-AF65-F5344CB8AC3E}">
        <p14:creationId xmlns:p14="http://schemas.microsoft.com/office/powerpoint/2010/main" val="29668116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EF11432-4A6D-89D9-78AB-99ADC5ECD4D5}"/>
              </a:ext>
            </a:extLst>
          </p:cNvPr>
          <p:cNvSpPr txBox="1"/>
          <p:nvPr/>
        </p:nvSpPr>
        <p:spPr>
          <a:xfrm>
            <a:off x="12700" y="5647640"/>
            <a:ext cx="18275300" cy="460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3000" b="1" spc="149" dirty="0"/>
              <a:t>Marco Tulio Cicerón (106 a.C.-43 </a:t>
            </a:r>
            <a:r>
              <a:rPr lang="en-US" sz="3000" b="1" spc="149" dirty="0" err="1"/>
              <a:t>a.C.</a:t>
            </a:r>
            <a:r>
              <a:rPr lang="en-US" sz="3000" b="1" spc="149" dirty="0"/>
              <a:t>), </a:t>
            </a:r>
            <a:r>
              <a:rPr lang="en-US" sz="3000" b="1" spc="149" dirty="0" err="1"/>
              <a:t>senador</a:t>
            </a:r>
            <a:r>
              <a:rPr lang="en-US" sz="3000" b="1" spc="149" dirty="0"/>
              <a:t> </a:t>
            </a:r>
            <a:r>
              <a:rPr lang="en-US" sz="3000" b="1" spc="149" dirty="0" err="1"/>
              <a:t>proclamado</a:t>
            </a:r>
            <a:r>
              <a:rPr lang="en-US" sz="3000" b="1" spc="149" dirty="0"/>
              <a:t> </a:t>
            </a:r>
            <a:r>
              <a:rPr lang="en-US" sz="3000" b="1" spc="149" dirty="0" err="1"/>
              <a:t>por</a:t>
            </a:r>
            <a:r>
              <a:rPr lang="en-US" sz="3000" b="1" spc="149" dirty="0"/>
              <a:t> </a:t>
            </a:r>
            <a:r>
              <a:rPr lang="en-US" sz="3000" b="1" spc="149" dirty="0" err="1"/>
              <a:t>el</a:t>
            </a:r>
            <a:r>
              <a:rPr lang="en-US" sz="3000" b="1" spc="149" dirty="0"/>
              <a:t> </a:t>
            </a:r>
            <a:r>
              <a:rPr lang="en-US" sz="3000" b="1" spc="149" dirty="0" err="1"/>
              <a:t>senado</a:t>
            </a:r>
            <a:r>
              <a:rPr lang="en-US" sz="3000" b="1" spc="149" dirty="0"/>
              <a:t> </a:t>
            </a:r>
            <a:r>
              <a:rPr lang="en-US" sz="3000" b="1" spc="149" dirty="0" err="1"/>
              <a:t>romano</a:t>
            </a:r>
            <a:r>
              <a:rPr lang="en-US" sz="3000" b="1" spc="149" dirty="0"/>
              <a:t> </a:t>
            </a:r>
            <a:r>
              <a:rPr lang="en-US" sz="3000" b="1" spc="149" dirty="0" err="1"/>
              <a:t>como</a:t>
            </a:r>
            <a:r>
              <a:rPr lang="en-US" sz="3000" b="1" spc="149" dirty="0"/>
              <a:t> "Padre de la Patria“.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3000" b="1" spc="149" dirty="0" err="1"/>
              <a:t>Consideraba</a:t>
            </a:r>
            <a:r>
              <a:rPr lang="en-US" sz="3000" b="1" spc="149" dirty="0"/>
              <a:t> </a:t>
            </a:r>
            <a:r>
              <a:rPr lang="en-US" sz="3000" b="1" spc="149" dirty="0" err="1"/>
              <a:t>como</a:t>
            </a:r>
            <a:r>
              <a:rPr lang="en-US" sz="3000" b="1" spc="149" dirty="0"/>
              <a:t> </a:t>
            </a:r>
            <a:r>
              <a:rPr lang="en-US" sz="3000" b="1" spc="149" dirty="0" err="1"/>
              <a:t>el</a:t>
            </a:r>
            <a:r>
              <a:rPr lang="en-US" sz="3000" b="1" spc="149" dirty="0"/>
              <a:t> ideal de la </a:t>
            </a:r>
            <a:r>
              <a:rPr lang="en-US" sz="3000" b="1" spc="149" dirty="0" err="1"/>
              <a:t>educación</a:t>
            </a:r>
            <a:r>
              <a:rPr lang="en-US" sz="3000" b="1" spc="149" dirty="0"/>
              <a:t> </a:t>
            </a:r>
            <a:r>
              <a:rPr lang="en-US" sz="3000" b="1" spc="149" dirty="0" err="1"/>
              <a:t>formar</a:t>
            </a:r>
            <a:r>
              <a:rPr lang="en-US" sz="3000" b="1" spc="149" dirty="0"/>
              <a:t> un </a:t>
            </a:r>
            <a:r>
              <a:rPr lang="en-US" sz="3000" b="1" spc="149" dirty="0" err="1"/>
              <a:t>orador</a:t>
            </a:r>
            <a:r>
              <a:rPr lang="en-US" sz="3000" b="1" spc="149" dirty="0"/>
              <a:t> que </a:t>
            </a:r>
            <a:r>
              <a:rPr lang="en-US" sz="3000" b="1" spc="149" dirty="0" err="1"/>
              <a:t>reuniera</a:t>
            </a:r>
            <a:r>
              <a:rPr lang="en-US" sz="3000" b="1" spc="149" dirty="0"/>
              <a:t> las </a:t>
            </a:r>
            <a:r>
              <a:rPr lang="en-US" sz="3000" b="1" spc="149" dirty="0" err="1"/>
              <a:t>cualidades</a:t>
            </a:r>
            <a:r>
              <a:rPr lang="en-US" sz="3000" b="1" spc="149" dirty="0"/>
              <a:t> del </a:t>
            </a:r>
            <a:r>
              <a:rPr lang="en-US" sz="3000" b="1" spc="149" dirty="0" err="1"/>
              <a:t>dialéctico</a:t>
            </a:r>
            <a:r>
              <a:rPr lang="en-US" sz="3000" b="1" spc="149" dirty="0"/>
              <a:t>, del </a:t>
            </a:r>
            <a:r>
              <a:rPr lang="en-US" sz="3000" b="1" spc="149" dirty="0" err="1"/>
              <a:t>filósofo</a:t>
            </a:r>
            <a:r>
              <a:rPr lang="en-US" sz="3000" b="1" spc="149" dirty="0"/>
              <a:t>; del </a:t>
            </a:r>
            <a:r>
              <a:rPr lang="en-US" sz="3000" b="1" spc="149" dirty="0" err="1"/>
              <a:t>poeta</a:t>
            </a:r>
            <a:r>
              <a:rPr lang="en-US" sz="3000" b="1" spc="149" dirty="0"/>
              <a:t>, del </a:t>
            </a:r>
            <a:r>
              <a:rPr lang="en-US" sz="3000" b="1" spc="149" dirty="0" err="1"/>
              <a:t>jurista</a:t>
            </a:r>
            <a:r>
              <a:rPr lang="en-US" sz="3000" b="1" spc="149" dirty="0"/>
              <a:t> y del actor.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3000" b="1" spc="149" dirty="0"/>
              <a:t>El </a:t>
            </a:r>
            <a:r>
              <a:rPr lang="en-US" sz="3000" b="1" spc="149" dirty="0" err="1"/>
              <a:t>orador</a:t>
            </a:r>
            <a:r>
              <a:rPr lang="en-US" sz="3000" b="1" spc="149" dirty="0"/>
              <a:t> </a:t>
            </a:r>
            <a:r>
              <a:rPr lang="en-US" sz="3000" b="1" spc="149" dirty="0" err="1"/>
              <a:t>encontraba</a:t>
            </a:r>
            <a:r>
              <a:rPr lang="en-US" sz="3000" b="1" spc="149" dirty="0"/>
              <a:t> </a:t>
            </a:r>
            <a:r>
              <a:rPr lang="en-US" sz="3000" b="1" spc="149" dirty="0" err="1"/>
              <a:t>su</a:t>
            </a:r>
            <a:r>
              <a:rPr lang="en-US" sz="3000" b="1" spc="149" dirty="0"/>
              <a:t> base de </a:t>
            </a:r>
            <a:r>
              <a:rPr lang="en-US" sz="3000" b="1" spc="149" dirty="0" err="1"/>
              <a:t>sustentación</a:t>
            </a:r>
            <a:r>
              <a:rPr lang="en-US" sz="3000" b="1" spc="149" dirty="0"/>
              <a:t> </a:t>
            </a:r>
            <a:r>
              <a:rPr lang="en-US" sz="3000" b="1" spc="149" dirty="0" err="1"/>
              <a:t>en</a:t>
            </a:r>
            <a:r>
              <a:rPr lang="en-US" sz="3000" b="1" spc="149" dirty="0"/>
              <a:t> la </a:t>
            </a:r>
            <a:r>
              <a:rPr lang="en-US" sz="3000" b="1" spc="149" dirty="0" err="1"/>
              <a:t>humanitas</a:t>
            </a:r>
            <a:r>
              <a:rPr lang="en-US" sz="3000" b="1" spc="149" dirty="0"/>
              <a:t>. </a:t>
            </a:r>
            <a:r>
              <a:rPr lang="en-US" sz="3000" b="1" spc="149" dirty="0" err="1"/>
              <a:t>Ésta</a:t>
            </a:r>
            <a:r>
              <a:rPr lang="en-US" sz="3000" b="1" spc="149" dirty="0"/>
              <a:t>, a </a:t>
            </a:r>
            <a:r>
              <a:rPr lang="en-US" sz="3000" b="1" spc="149" dirty="0" err="1"/>
              <a:t>su</a:t>
            </a:r>
            <a:r>
              <a:rPr lang="en-US" sz="3000" b="1" spc="149" dirty="0"/>
              <a:t> </a:t>
            </a:r>
            <a:r>
              <a:rPr lang="en-US" sz="3000" b="1" spc="149" dirty="0" err="1"/>
              <a:t>vez</a:t>
            </a:r>
            <a:r>
              <a:rPr lang="en-US" sz="3000" b="1" spc="149" dirty="0"/>
              <a:t>, se </a:t>
            </a:r>
            <a:r>
              <a:rPr lang="en-US" sz="3000" b="1" spc="149" dirty="0" err="1"/>
              <a:t>vinculaba</a:t>
            </a:r>
            <a:r>
              <a:rPr lang="en-US" sz="3000" b="1" spc="149" dirty="0"/>
              <a:t> al </a:t>
            </a:r>
            <a:r>
              <a:rPr lang="en-US" sz="3000" b="1" spc="149" dirty="0" err="1"/>
              <a:t>proyecto</a:t>
            </a:r>
            <a:r>
              <a:rPr lang="en-US" sz="3000" b="1" spc="149" dirty="0"/>
              <a:t> </a:t>
            </a:r>
            <a:r>
              <a:rPr lang="en-US" sz="3000" b="1" spc="149" dirty="0" err="1"/>
              <a:t>político</a:t>
            </a:r>
            <a:r>
              <a:rPr lang="en-US" sz="3000" b="1" spc="149" dirty="0"/>
              <a:t> de Roma: </a:t>
            </a:r>
            <a:r>
              <a:rPr lang="en-US" sz="3000" b="1" spc="149" dirty="0" err="1"/>
              <a:t>reunir</a:t>
            </a:r>
            <a:r>
              <a:rPr lang="en-US" sz="3000" b="1" spc="149" dirty="0"/>
              <a:t> a </a:t>
            </a:r>
            <a:r>
              <a:rPr lang="en-US" sz="3000" b="1" spc="149" dirty="0" err="1"/>
              <a:t>los</a:t>
            </a:r>
            <a:r>
              <a:rPr lang="en-US" sz="3000" b="1" spc="149" dirty="0"/>
              <a:t> </a:t>
            </a:r>
            <a:r>
              <a:rPr lang="en-US" sz="3000" b="1" spc="149" dirty="0" err="1"/>
              <a:t>diversos</a:t>
            </a:r>
            <a:r>
              <a:rPr lang="en-US" sz="3000" b="1" spc="149" dirty="0"/>
              <a:t> pueblos </a:t>
            </a:r>
            <a:r>
              <a:rPr lang="en-US" sz="3000" b="1" spc="149" dirty="0" err="1"/>
              <a:t>en</a:t>
            </a:r>
            <a:r>
              <a:rPr lang="en-US" sz="3000" b="1" spc="149" dirty="0"/>
              <a:t> un gran Imperio.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3000" b="1" spc="149" dirty="0"/>
              <a:t>Cicerón </a:t>
            </a:r>
            <a:r>
              <a:rPr lang="en-US" sz="3000" b="1" spc="149" dirty="0" err="1"/>
              <a:t>fue</a:t>
            </a:r>
            <a:r>
              <a:rPr lang="en-US" sz="3000" b="1" spc="149" dirty="0"/>
              <a:t> </a:t>
            </a:r>
            <a:r>
              <a:rPr lang="en-US" sz="3000" b="1" spc="149" dirty="0" err="1"/>
              <a:t>el</a:t>
            </a:r>
            <a:r>
              <a:rPr lang="en-US" sz="3000" b="1" spc="149" dirty="0"/>
              <a:t> </a:t>
            </a:r>
            <a:r>
              <a:rPr lang="en-US" sz="3000" b="1" spc="149" dirty="0" err="1"/>
              <a:t>idealizador</a:t>
            </a:r>
            <a:r>
              <a:rPr lang="en-US" sz="3000" b="1" spc="149" dirty="0"/>
              <a:t> del derecho </a:t>
            </a:r>
            <a:r>
              <a:rPr lang="en-US" sz="3000" b="1" spc="149" dirty="0" err="1"/>
              <a:t>romano</a:t>
            </a:r>
            <a:r>
              <a:rPr lang="en-US" sz="3000" b="1" spc="149" dirty="0"/>
              <a:t>.</a:t>
            </a:r>
          </a:p>
          <a:p>
            <a:endParaRPr lang="es-MX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1C7619E-B9F3-A416-F51D-434C81A267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0112" y="15240"/>
            <a:ext cx="10517888" cy="560954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2F7C3AD-12E7-1ADD-A9A3-823468DF94C3}"/>
              </a:ext>
            </a:extLst>
          </p:cNvPr>
          <p:cNvSpPr txBox="1"/>
          <p:nvPr/>
        </p:nvSpPr>
        <p:spPr>
          <a:xfrm>
            <a:off x="0" y="2219861"/>
            <a:ext cx="77701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/>
              <a:t>CICERÓN</a:t>
            </a:r>
          </a:p>
          <a:p>
            <a:pPr algn="ctr"/>
            <a:r>
              <a:rPr lang="es-MX" sz="4000" b="1" dirty="0"/>
              <a:t>LA VIRTUD ESTÁ EN LA ACCIÓN </a:t>
            </a:r>
          </a:p>
        </p:txBody>
      </p:sp>
    </p:spTree>
    <p:extLst>
      <p:ext uri="{BB962C8B-B14F-4D97-AF65-F5344CB8AC3E}">
        <p14:creationId xmlns:p14="http://schemas.microsoft.com/office/powerpoint/2010/main" val="11767150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785A2B2D-3E19-290D-4EE7-61303081BD63}"/>
              </a:ext>
            </a:extLst>
          </p:cNvPr>
          <p:cNvSpPr txBox="1"/>
          <p:nvPr/>
        </p:nvSpPr>
        <p:spPr>
          <a:xfrm>
            <a:off x="1981200" y="876300"/>
            <a:ext cx="1341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800" b="1" dirty="0"/>
              <a:t>CICERÓN: DATOS BIOGRÁFICOS</a:t>
            </a:r>
            <a:endParaRPr lang="es-MX" sz="4800" b="1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7006663-BF1B-C079-D996-7F93278E199C}"/>
              </a:ext>
            </a:extLst>
          </p:cNvPr>
          <p:cNvSpPr txBox="1"/>
          <p:nvPr/>
        </p:nvSpPr>
        <p:spPr>
          <a:xfrm>
            <a:off x="457200" y="2396371"/>
            <a:ext cx="11353800" cy="670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3000" b="1" spc="143" dirty="0"/>
              <a:t>Marco Tulio Cicerón (106-43 </a:t>
            </a:r>
            <a:r>
              <a:rPr lang="en-US" sz="3000" b="1" spc="143" dirty="0" err="1"/>
              <a:t>a.C.</a:t>
            </a:r>
            <a:r>
              <a:rPr lang="en-US" sz="3000" b="1" spc="143" dirty="0"/>
              <a:t>), </a:t>
            </a:r>
            <a:r>
              <a:rPr lang="en-US" sz="3000" b="1" spc="143" dirty="0" err="1"/>
              <a:t>orador</a:t>
            </a:r>
            <a:r>
              <a:rPr lang="en-US" sz="3000" b="1" spc="143" dirty="0"/>
              <a:t> y </a:t>
            </a:r>
            <a:r>
              <a:rPr lang="en-US" sz="3000" b="1" spc="143" dirty="0" err="1"/>
              <a:t>político</a:t>
            </a:r>
            <a:r>
              <a:rPr lang="en-US" sz="3000" b="1" spc="143" dirty="0"/>
              <a:t> </a:t>
            </a:r>
            <a:r>
              <a:rPr lang="en-US" sz="3000" b="1" spc="143" dirty="0" err="1"/>
              <a:t>romano</a:t>
            </a:r>
            <a:r>
              <a:rPr lang="en-US" sz="3000" b="1" spc="143" dirty="0"/>
              <a:t>, </a:t>
            </a:r>
            <a:r>
              <a:rPr lang="en-US" sz="3000" b="1" spc="143" dirty="0" err="1"/>
              <a:t>nació</a:t>
            </a:r>
            <a:r>
              <a:rPr lang="en-US" sz="3000" b="1" spc="143" dirty="0"/>
              <a:t> </a:t>
            </a:r>
            <a:r>
              <a:rPr lang="en-US" sz="3000" b="1" spc="143" dirty="0" err="1"/>
              <a:t>en</a:t>
            </a:r>
            <a:r>
              <a:rPr lang="en-US" sz="3000" b="1" spc="143" dirty="0"/>
              <a:t> Arpino, ciudad de Lacio </a:t>
            </a:r>
            <a:r>
              <a:rPr lang="en-US" sz="3000" b="1" spc="143" dirty="0" err="1"/>
              <a:t>donde</a:t>
            </a:r>
            <a:r>
              <a:rPr lang="en-US" sz="3000" b="1" spc="143" dirty="0"/>
              <a:t> </a:t>
            </a:r>
            <a:r>
              <a:rPr lang="en-US" sz="3000" b="1" spc="143" dirty="0" err="1"/>
              <a:t>su</a:t>
            </a:r>
            <a:r>
              <a:rPr lang="en-US" sz="3000" b="1" spc="143" dirty="0"/>
              <a:t> familia tenia </a:t>
            </a:r>
            <a:r>
              <a:rPr lang="en-US" sz="3000" b="1" spc="143" dirty="0" err="1"/>
              <a:t>una</a:t>
            </a:r>
            <a:r>
              <a:rPr lang="en-US" sz="3000" b="1" spc="143" dirty="0"/>
              <a:t> </a:t>
            </a:r>
            <a:r>
              <a:rPr lang="en-US" sz="3000" b="1" spc="143" dirty="0" err="1"/>
              <a:t>propiedad</a:t>
            </a:r>
            <a:r>
              <a:rPr lang="en-US" sz="3000" b="1" spc="143" dirty="0"/>
              <a:t> rural.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3000" b="1" spc="143" dirty="0"/>
              <a:t>A </a:t>
            </a:r>
            <a:r>
              <a:rPr lang="en-US" sz="3000" b="1" spc="143" dirty="0" err="1"/>
              <a:t>los</a:t>
            </a:r>
            <a:r>
              <a:rPr lang="en-US" sz="3000" b="1" spc="143" dirty="0"/>
              <a:t> </a:t>
            </a:r>
            <a:r>
              <a:rPr lang="en-US" sz="3000" b="1" spc="143" dirty="0" err="1"/>
              <a:t>diez</a:t>
            </a:r>
            <a:r>
              <a:rPr lang="en-US" sz="3000" b="1" spc="143" dirty="0"/>
              <a:t> </a:t>
            </a:r>
            <a:r>
              <a:rPr lang="en-US" sz="3000" b="1" spc="143" dirty="0" err="1"/>
              <a:t>años</a:t>
            </a:r>
            <a:r>
              <a:rPr lang="en-US" sz="3000" b="1" spc="143" dirty="0"/>
              <a:t> </a:t>
            </a:r>
            <a:r>
              <a:rPr lang="en-US" sz="3000" b="1" spc="143" dirty="0" err="1"/>
              <a:t>fue</a:t>
            </a:r>
            <a:r>
              <a:rPr lang="en-US" sz="3000" b="1" spc="143" dirty="0"/>
              <a:t> </a:t>
            </a:r>
            <a:r>
              <a:rPr lang="en-US" sz="3000" b="1" spc="143" dirty="0" err="1"/>
              <a:t>enviado</a:t>
            </a:r>
            <a:r>
              <a:rPr lang="en-US" sz="3000" b="1" spc="143" dirty="0"/>
              <a:t> a Roma para </a:t>
            </a:r>
            <a:r>
              <a:rPr lang="en-US" sz="3000" b="1" spc="143" dirty="0" err="1"/>
              <a:t>completar</a:t>
            </a:r>
            <a:r>
              <a:rPr lang="en-US" sz="3000" b="1" spc="143" dirty="0"/>
              <a:t> </a:t>
            </a:r>
            <a:r>
              <a:rPr lang="en-US" sz="3000" b="1" spc="143" dirty="0" err="1"/>
              <a:t>su</a:t>
            </a:r>
            <a:r>
              <a:rPr lang="en-US" sz="3000" b="1" spc="143" dirty="0"/>
              <a:t> </a:t>
            </a:r>
            <a:r>
              <a:rPr lang="en-US" sz="3000" b="1" spc="143" dirty="0" err="1"/>
              <a:t>educación</a:t>
            </a:r>
            <a:r>
              <a:rPr lang="en-US" sz="3000" b="1" spc="143" dirty="0"/>
              <a:t>.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3000" b="1" spc="143" dirty="0" err="1"/>
              <a:t>Entonces</a:t>
            </a:r>
            <a:r>
              <a:rPr lang="en-US" sz="3000" b="1" spc="143" dirty="0"/>
              <a:t> </a:t>
            </a:r>
            <a:r>
              <a:rPr lang="en-US" sz="3000" b="1" spc="143" dirty="0" err="1"/>
              <a:t>aprendió</a:t>
            </a:r>
            <a:r>
              <a:rPr lang="en-US" sz="3000" b="1" spc="143" dirty="0"/>
              <a:t> </a:t>
            </a:r>
            <a:r>
              <a:rPr lang="en-US" sz="3000" b="1" spc="143" dirty="0" err="1"/>
              <a:t>literatura</a:t>
            </a:r>
            <a:r>
              <a:rPr lang="en-US" sz="3000" b="1" spc="143" dirty="0"/>
              <a:t> </a:t>
            </a:r>
            <a:r>
              <a:rPr lang="en-US" sz="3000" b="1" spc="143" dirty="0" err="1"/>
              <a:t>griega</a:t>
            </a:r>
            <a:r>
              <a:rPr lang="en-US" sz="3000" b="1" spc="143" dirty="0"/>
              <a:t>, y </a:t>
            </a:r>
            <a:r>
              <a:rPr lang="en-US" sz="3000" b="1" spc="143" dirty="0" err="1"/>
              <a:t>latina</a:t>
            </a:r>
            <a:r>
              <a:rPr lang="en-US" sz="3000" b="1" spc="143" dirty="0"/>
              <a:t>, </a:t>
            </a:r>
            <a:r>
              <a:rPr lang="en-US" sz="3000" b="1" spc="143" dirty="0" err="1"/>
              <a:t>además</a:t>
            </a:r>
            <a:r>
              <a:rPr lang="en-US" sz="3000" b="1" spc="143" dirty="0"/>
              <a:t> de </a:t>
            </a:r>
            <a:r>
              <a:rPr lang="en-US" sz="3000" b="1" spc="143" dirty="0" err="1"/>
              <a:t>retórica</a:t>
            </a:r>
            <a:r>
              <a:rPr lang="en-US" sz="3000" b="1" spc="143" dirty="0"/>
              <a:t>, con </a:t>
            </a:r>
            <a:r>
              <a:rPr lang="en-US" sz="3000" b="1" spc="143" dirty="0" err="1"/>
              <a:t>los</a:t>
            </a:r>
            <a:r>
              <a:rPr lang="en-US" sz="3000" b="1" spc="143" dirty="0"/>
              <a:t> </a:t>
            </a:r>
            <a:r>
              <a:rPr lang="en-US" sz="3000" b="1" spc="143" dirty="0" err="1"/>
              <a:t>mejores</a:t>
            </a:r>
            <a:r>
              <a:rPr lang="en-US" sz="3000" b="1" spc="143" dirty="0"/>
              <a:t> maestros de la </a:t>
            </a:r>
            <a:r>
              <a:rPr lang="en-US" sz="3000" b="1" spc="143" dirty="0" err="1"/>
              <a:t>época</a:t>
            </a:r>
            <a:r>
              <a:rPr lang="en-US" sz="3000" b="1" spc="143" dirty="0"/>
              <a:t> </a:t>
            </a:r>
            <a:r>
              <a:rPr lang="en-US" sz="3000" b="1" spc="143" dirty="0" err="1"/>
              <a:t>tuvo</a:t>
            </a:r>
            <a:r>
              <a:rPr lang="en-US" sz="3000" b="1" spc="143" dirty="0"/>
              <a:t> </a:t>
            </a:r>
            <a:r>
              <a:rPr lang="en-US" sz="3000" b="1" spc="143" dirty="0" err="1"/>
              <a:t>como</a:t>
            </a:r>
            <a:r>
              <a:rPr lang="en-US" sz="3000" b="1" spc="143" dirty="0"/>
              <a:t> maestros a Mucio </a:t>
            </a:r>
            <a:r>
              <a:rPr lang="en-US" sz="3000" b="1" spc="143" dirty="0" err="1"/>
              <a:t>Cevola</a:t>
            </a:r>
            <a:r>
              <a:rPr lang="en-US" sz="3000" b="1" spc="143" dirty="0"/>
              <a:t> </a:t>
            </a:r>
            <a:r>
              <a:rPr lang="en-US" sz="3000" b="1" spc="143" dirty="0" err="1"/>
              <a:t>en</a:t>
            </a:r>
            <a:r>
              <a:rPr lang="en-US" sz="3000" b="1" spc="143" dirty="0"/>
              <a:t> derecho, Fedro, </a:t>
            </a:r>
            <a:r>
              <a:rPr lang="en-US" sz="3000" b="1" spc="143" dirty="0" err="1"/>
              <a:t>Diota</a:t>
            </a:r>
            <a:r>
              <a:rPr lang="en-US" sz="3000" b="1" spc="143" dirty="0"/>
              <a:t> y Filo </a:t>
            </a:r>
            <a:r>
              <a:rPr lang="en-US" sz="3000" b="1" spc="143" dirty="0" err="1"/>
              <a:t>en</a:t>
            </a:r>
            <a:r>
              <a:rPr lang="en-US" sz="3000" b="1" spc="143" dirty="0"/>
              <a:t> </a:t>
            </a:r>
            <a:r>
              <a:rPr lang="en-US" sz="3000" b="1" spc="143" dirty="0" err="1"/>
              <a:t>filosofía</a:t>
            </a:r>
            <a:r>
              <a:rPr lang="en-US" sz="3000" b="1" spc="143" dirty="0"/>
              <a:t>.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3000" b="1" spc="143" dirty="0" err="1"/>
              <a:t>Profundizó</a:t>
            </a:r>
            <a:r>
              <a:rPr lang="en-US" sz="3000" b="1" spc="143" dirty="0"/>
              <a:t> </a:t>
            </a:r>
            <a:r>
              <a:rPr lang="en-US" sz="3000" b="1" spc="143" dirty="0" err="1"/>
              <a:t>en</a:t>
            </a:r>
            <a:r>
              <a:rPr lang="en-US" sz="3000" b="1" spc="143" dirty="0"/>
              <a:t> </a:t>
            </a:r>
            <a:r>
              <a:rPr lang="en-US" sz="3000" b="1" spc="143" dirty="0" err="1"/>
              <a:t>el</a:t>
            </a:r>
            <a:r>
              <a:rPr lang="en-US" sz="3000" b="1" spc="143" dirty="0"/>
              <a:t> </a:t>
            </a:r>
            <a:r>
              <a:rPr lang="en-US" sz="3000" b="1" spc="143" dirty="0" err="1"/>
              <a:t>conocimiento</a:t>
            </a:r>
            <a:r>
              <a:rPr lang="en-US" sz="3000" b="1" spc="143" dirty="0"/>
              <a:t> de las </a:t>
            </a:r>
            <a:r>
              <a:rPr lang="en-US" sz="3000" b="1" spc="143" dirty="0" err="1"/>
              <a:t>leyes</a:t>
            </a:r>
            <a:r>
              <a:rPr lang="en-US" sz="3000" b="1" spc="143" dirty="0"/>
              <a:t> y </a:t>
            </a:r>
            <a:r>
              <a:rPr lang="en-US" sz="3000" b="1" spc="143" dirty="0" err="1"/>
              <a:t>doctrinas</a:t>
            </a:r>
            <a:r>
              <a:rPr lang="en-US" sz="3000" b="1" spc="143" dirty="0"/>
              <a:t> </a:t>
            </a:r>
            <a:r>
              <a:rPr lang="en-US" sz="3000" b="1" spc="143" dirty="0" err="1"/>
              <a:t>filosóficas</a:t>
            </a:r>
            <a:r>
              <a:rPr lang="en-US" sz="3000" b="1" spc="143" dirty="0"/>
              <a:t>.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3000" b="1" spc="143" dirty="0"/>
              <a:t>En 84 a. C. </a:t>
            </a:r>
            <a:r>
              <a:rPr lang="en-US" sz="3000" b="1" spc="143" dirty="0" err="1"/>
              <a:t>escribió</a:t>
            </a:r>
            <a:r>
              <a:rPr lang="en-US" sz="3000" b="1" spc="143" dirty="0"/>
              <a:t> </a:t>
            </a:r>
            <a:r>
              <a:rPr lang="en-US" sz="3000" b="1" spc="143" dirty="0" err="1"/>
              <a:t>su</a:t>
            </a:r>
            <a:r>
              <a:rPr lang="en-US" sz="3000" b="1" spc="143" dirty="0"/>
              <a:t> </a:t>
            </a:r>
            <a:r>
              <a:rPr lang="en-US" sz="3000" b="1" spc="143" dirty="0" err="1"/>
              <a:t>primera</a:t>
            </a:r>
            <a:r>
              <a:rPr lang="en-US" sz="3000" b="1" spc="143" dirty="0"/>
              <a:t> </a:t>
            </a:r>
            <a:r>
              <a:rPr lang="en-US" sz="3000" b="1" spc="143" dirty="0" err="1"/>
              <a:t>obra</a:t>
            </a:r>
            <a:r>
              <a:rPr lang="en-US" sz="3000" b="1" spc="143" dirty="0"/>
              <a:t>, De </a:t>
            </a:r>
            <a:r>
              <a:rPr lang="en-US" sz="3000" b="1" spc="143" dirty="0" err="1"/>
              <a:t>inventione</a:t>
            </a:r>
            <a:r>
              <a:rPr lang="en-US" sz="3000" b="1" spc="143" dirty="0"/>
              <a:t>, </a:t>
            </a:r>
            <a:r>
              <a:rPr lang="en-US" sz="3000" b="1" spc="143" dirty="0" err="1"/>
              <a:t>donde</a:t>
            </a:r>
            <a:r>
              <a:rPr lang="en-US" sz="3000" b="1" spc="143" dirty="0"/>
              <a:t> </a:t>
            </a:r>
            <a:r>
              <a:rPr lang="en-US" sz="3000" b="1" spc="143" dirty="0" err="1"/>
              <a:t>presentó</a:t>
            </a:r>
            <a:r>
              <a:rPr lang="en-US" sz="3000" b="1" spc="143" dirty="0"/>
              <a:t> </a:t>
            </a:r>
            <a:r>
              <a:rPr lang="en-US" sz="3000" b="1" spc="143" dirty="0" err="1"/>
              <a:t>su</a:t>
            </a:r>
            <a:r>
              <a:rPr lang="en-US" sz="3000" b="1" spc="143" dirty="0"/>
              <a:t> </a:t>
            </a:r>
            <a:r>
              <a:rPr lang="en-US" sz="3000" b="1" spc="143" dirty="0" err="1"/>
              <a:t>teoría</a:t>
            </a:r>
            <a:r>
              <a:rPr lang="en-US" sz="3000" b="1" spc="143" dirty="0"/>
              <a:t> </a:t>
            </a:r>
            <a:r>
              <a:rPr lang="en-US" sz="3000" b="1" spc="143" dirty="0" err="1"/>
              <a:t>sobre</a:t>
            </a:r>
            <a:r>
              <a:rPr lang="en-US" sz="3000" b="1" spc="143" dirty="0"/>
              <a:t> la </a:t>
            </a:r>
            <a:r>
              <a:rPr lang="en-US" sz="3000" b="1" spc="143" dirty="0" err="1"/>
              <a:t>retórica</a:t>
            </a:r>
            <a:r>
              <a:rPr lang="en-US" sz="3000" b="1" spc="143" dirty="0"/>
              <a:t>.</a:t>
            </a:r>
            <a:endParaRPr lang="es-MX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2934364-55FE-4B14-4A25-2CE8E00720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50750" y="1859109"/>
            <a:ext cx="5924550" cy="755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4144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AEF8EC9E-8893-9986-7EC4-F852A52D7BD5}"/>
              </a:ext>
            </a:extLst>
          </p:cNvPr>
          <p:cNvSpPr txBox="1"/>
          <p:nvPr/>
        </p:nvSpPr>
        <p:spPr>
          <a:xfrm>
            <a:off x="2743200" y="342900"/>
            <a:ext cx="12420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pc="-371" dirty="0">
                <a:solidFill>
                  <a:srgbClr val="FFFFFF"/>
                </a:solidFill>
                <a:latin typeface="+mj-lt"/>
              </a:rPr>
              <a:t>NATURALEZA Y ESENCIA DE LA HONESTIDAD</a:t>
            </a:r>
          </a:p>
          <a:p>
            <a:endParaRPr lang="es-MX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8B96FEF-D316-C256-9C51-04F1AA4A0690}"/>
              </a:ext>
            </a:extLst>
          </p:cNvPr>
          <p:cNvSpPr txBox="1"/>
          <p:nvPr/>
        </p:nvSpPr>
        <p:spPr>
          <a:xfrm>
            <a:off x="10058400" y="1562100"/>
            <a:ext cx="8077200" cy="886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3000" b="1" i="1" u="sng" spc="119" dirty="0">
                <a:solidFill>
                  <a:srgbClr val="FFFFFF"/>
                </a:solidFill>
              </a:rPr>
              <a:t>Nada </a:t>
            </a:r>
            <a:r>
              <a:rPr lang="en-US" sz="3000" b="1" i="1" u="sng" spc="119" dirty="0" err="1">
                <a:solidFill>
                  <a:srgbClr val="FFFFFF"/>
                </a:solidFill>
              </a:rPr>
              <a:t>en</a:t>
            </a:r>
            <a:r>
              <a:rPr lang="en-US" sz="3000" b="1" i="1" u="sng" spc="119" dirty="0">
                <a:solidFill>
                  <a:srgbClr val="FFFFFF"/>
                </a:solidFill>
              </a:rPr>
              <a:t> </a:t>
            </a:r>
            <a:r>
              <a:rPr lang="en-US" sz="3000" b="1" i="1" u="sng" spc="119" dirty="0" err="1">
                <a:solidFill>
                  <a:srgbClr val="FFFFFF"/>
                </a:solidFill>
              </a:rPr>
              <a:t>nuestra</a:t>
            </a:r>
            <a:r>
              <a:rPr lang="en-US" sz="3000" b="1" i="1" u="sng" spc="119" dirty="0">
                <a:solidFill>
                  <a:srgbClr val="FFFFFF"/>
                </a:solidFill>
              </a:rPr>
              <a:t> </a:t>
            </a:r>
            <a:r>
              <a:rPr lang="en-US" sz="3000" b="1" i="1" u="sng" spc="119" dirty="0" err="1">
                <a:solidFill>
                  <a:srgbClr val="FFFFFF"/>
                </a:solidFill>
              </a:rPr>
              <a:t>vida</a:t>
            </a:r>
            <a:r>
              <a:rPr lang="en-US" sz="3000" b="1" i="1" u="sng" spc="119" dirty="0">
                <a:solidFill>
                  <a:srgbClr val="FFFFFF"/>
                </a:solidFill>
              </a:rPr>
              <a:t> </a:t>
            </a:r>
            <a:r>
              <a:rPr lang="en-US" sz="3000" b="1" i="1" u="sng" spc="119" dirty="0" err="1">
                <a:solidFill>
                  <a:srgbClr val="FFFFFF"/>
                </a:solidFill>
              </a:rPr>
              <a:t>escapa</a:t>
            </a:r>
            <a:r>
              <a:rPr lang="en-US" sz="3000" b="1" i="1" u="sng" spc="119" dirty="0">
                <a:solidFill>
                  <a:srgbClr val="FFFFFF"/>
                </a:solidFill>
              </a:rPr>
              <a:t> al </a:t>
            </a:r>
            <a:r>
              <a:rPr lang="en-US" sz="3000" b="1" i="1" u="sng" spc="119" dirty="0" err="1">
                <a:solidFill>
                  <a:srgbClr val="FFFFFF"/>
                </a:solidFill>
              </a:rPr>
              <a:t>deber</a:t>
            </a:r>
            <a:r>
              <a:rPr lang="en-US" sz="3000" b="1" i="1" u="sng" spc="119" dirty="0">
                <a:solidFill>
                  <a:srgbClr val="FFFFFF"/>
                </a:solidFill>
              </a:rPr>
              <a:t>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3000" b="1" spc="119" dirty="0" err="1">
                <a:solidFill>
                  <a:srgbClr val="FFFFFF"/>
                </a:solidFill>
              </a:rPr>
              <a:t>Resolví</a:t>
            </a:r>
            <a:r>
              <a:rPr lang="en-US" sz="3000" b="1" spc="119" dirty="0">
                <a:solidFill>
                  <a:srgbClr val="FFFFFF"/>
                </a:solidFill>
              </a:rPr>
              <a:t> </a:t>
            </a:r>
            <a:r>
              <a:rPr lang="en-US" sz="3000" b="1" spc="119" dirty="0" err="1">
                <a:solidFill>
                  <a:srgbClr val="FFFFFF"/>
                </a:solidFill>
              </a:rPr>
              <a:t>escribir</a:t>
            </a:r>
            <a:r>
              <a:rPr lang="en-US" sz="3000" b="1" spc="119" dirty="0">
                <a:solidFill>
                  <a:srgbClr val="FFFFFF"/>
                </a:solidFill>
              </a:rPr>
              <a:t> </a:t>
            </a:r>
            <a:r>
              <a:rPr lang="en-US" sz="3000" b="1" spc="119" dirty="0" err="1">
                <a:solidFill>
                  <a:srgbClr val="FFFFFF"/>
                </a:solidFill>
              </a:rPr>
              <a:t>ahora</a:t>
            </a:r>
            <a:r>
              <a:rPr lang="en-US" sz="3000" b="1" spc="119" dirty="0">
                <a:solidFill>
                  <a:srgbClr val="FFFFFF"/>
                </a:solidFill>
              </a:rPr>
              <a:t> para </a:t>
            </a:r>
            <a:r>
              <a:rPr lang="en-US" sz="3000" b="1" spc="119" dirty="0" err="1">
                <a:solidFill>
                  <a:srgbClr val="FFFFFF"/>
                </a:solidFill>
              </a:rPr>
              <a:t>ti</a:t>
            </a:r>
            <a:r>
              <a:rPr lang="en-US" sz="3000" b="1" spc="119" dirty="0">
                <a:solidFill>
                  <a:srgbClr val="FFFFFF"/>
                </a:solidFill>
              </a:rPr>
              <a:t>, </a:t>
            </a:r>
            <a:r>
              <a:rPr lang="en-US" sz="3000" b="1" spc="119" dirty="0" err="1">
                <a:solidFill>
                  <a:srgbClr val="FFFFFF"/>
                </a:solidFill>
              </a:rPr>
              <a:t>empezando</a:t>
            </a:r>
            <a:r>
              <a:rPr lang="en-US" sz="3000" b="1" spc="119" dirty="0">
                <a:solidFill>
                  <a:srgbClr val="FFFFFF"/>
                </a:solidFill>
              </a:rPr>
              <a:t> </a:t>
            </a:r>
            <a:r>
              <a:rPr lang="en-US" sz="3000" b="1" spc="119" dirty="0" err="1">
                <a:solidFill>
                  <a:srgbClr val="FFFFFF"/>
                </a:solidFill>
              </a:rPr>
              <a:t>por</a:t>
            </a:r>
            <a:r>
              <a:rPr lang="en-US" sz="3000" b="1" spc="119" dirty="0">
                <a:solidFill>
                  <a:srgbClr val="FFFFFF"/>
                </a:solidFill>
              </a:rPr>
              <a:t> lo que </a:t>
            </a:r>
            <a:r>
              <a:rPr lang="en-US" sz="3000" b="1" spc="119" dirty="0" err="1">
                <a:solidFill>
                  <a:srgbClr val="FFFFFF"/>
                </a:solidFill>
              </a:rPr>
              <a:t>convenga</a:t>
            </a:r>
            <a:r>
              <a:rPr lang="en-US" sz="3000" b="1" spc="119" dirty="0">
                <a:solidFill>
                  <a:srgbClr val="FFFFFF"/>
                </a:solidFill>
              </a:rPr>
              <a:t> </a:t>
            </a:r>
            <a:r>
              <a:rPr lang="en-US" sz="3000" b="1" spc="119" dirty="0" err="1">
                <a:solidFill>
                  <a:srgbClr val="FFFFFF"/>
                </a:solidFill>
              </a:rPr>
              <a:t>mejor</a:t>
            </a:r>
            <a:r>
              <a:rPr lang="en-US" sz="3000" b="1" spc="119" dirty="0">
                <a:solidFill>
                  <a:srgbClr val="FFFFFF"/>
                </a:solidFill>
              </a:rPr>
              <a:t> para </a:t>
            </a:r>
            <a:r>
              <a:rPr lang="en-US" sz="3000" b="1" spc="119" dirty="0" err="1">
                <a:solidFill>
                  <a:srgbClr val="FFFFFF"/>
                </a:solidFill>
              </a:rPr>
              <a:t>tu</a:t>
            </a:r>
            <a:r>
              <a:rPr lang="en-US" sz="3000" b="1" spc="119" dirty="0">
                <a:solidFill>
                  <a:srgbClr val="FFFFFF"/>
                </a:solidFill>
              </a:rPr>
              <a:t> </a:t>
            </a:r>
            <a:r>
              <a:rPr lang="en-US" sz="3000" b="1" spc="119" dirty="0" err="1">
                <a:solidFill>
                  <a:srgbClr val="FFFFFF"/>
                </a:solidFill>
              </a:rPr>
              <a:t>edad</a:t>
            </a:r>
            <a:r>
              <a:rPr lang="en-US" sz="3000" b="1" spc="119" dirty="0">
                <a:solidFill>
                  <a:srgbClr val="FFFFFF"/>
                </a:solidFill>
              </a:rPr>
              <a:t> y a mi </a:t>
            </a:r>
            <a:r>
              <a:rPr lang="en-US" sz="3000" b="1" spc="119" dirty="0" err="1">
                <a:solidFill>
                  <a:srgbClr val="FFFFFF"/>
                </a:solidFill>
              </a:rPr>
              <a:t>autoridad</a:t>
            </a:r>
            <a:r>
              <a:rPr lang="en-US" sz="3000" b="1" spc="119" dirty="0">
                <a:solidFill>
                  <a:srgbClr val="FFFFFF"/>
                </a:solidFill>
              </a:rPr>
              <a:t> </a:t>
            </a:r>
            <a:r>
              <a:rPr lang="en-US" sz="3000" b="1" spc="119" dirty="0" err="1">
                <a:solidFill>
                  <a:srgbClr val="FFFFFF"/>
                </a:solidFill>
              </a:rPr>
              <a:t>paterna</a:t>
            </a:r>
            <a:r>
              <a:rPr lang="en-US" sz="3000" b="1" spc="119" dirty="0">
                <a:solidFill>
                  <a:srgbClr val="FFFFFF"/>
                </a:solidFill>
              </a:rPr>
              <a:t>. Entre las </a:t>
            </a:r>
            <a:r>
              <a:rPr lang="en-US" sz="3000" b="1" spc="119" dirty="0" err="1">
                <a:solidFill>
                  <a:srgbClr val="FFFFFF"/>
                </a:solidFill>
              </a:rPr>
              <a:t>cosas</a:t>
            </a:r>
            <a:r>
              <a:rPr lang="en-US" sz="3000" b="1" spc="119" dirty="0">
                <a:solidFill>
                  <a:srgbClr val="FFFFFF"/>
                </a:solidFill>
              </a:rPr>
              <a:t> </a:t>
            </a:r>
            <a:r>
              <a:rPr lang="en-US" sz="3000" b="1" spc="119" dirty="0" err="1">
                <a:solidFill>
                  <a:srgbClr val="FFFFFF"/>
                </a:solidFill>
              </a:rPr>
              <a:t>serias</a:t>
            </a:r>
            <a:r>
              <a:rPr lang="en-US" sz="3000" b="1" spc="119" dirty="0">
                <a:solidFill>
                  <a:srgbClr val="FFFFFF"/>
                </a:solidFill>
              </a:rPr>
              <a:t> y </a:t>
            </a:r>
            <a:r>
              <a:rPr lang="en-US" sz="3000" b="1" spc="119" dirty="0" err="1">
                <a:solidFill>
                  <a:srgbClr val="FFFFFF"/>
                </a:solidFill>
              </a:rPr>
              <a:t>útiles</a:t>
            </a:r>
            <a:r>
              <a:rPr lang="en-US" sz="3000" b="1" spc="119" dirty="0">
                <a:solidFill>
                  <a:srgbClr val="FFFFFF"/>
                </a:solidFill>
              </a:rPr>
              <a:t> </a:t>
            </a:r>
            <a:r>
              <a:rPr lang="en-US" sz="3000" b="1" spc="119" dirty="0" err="1">
                <a:solidFill>
                  <a:srgbClr val="FFFFFF"/>
                </a:solidFill>
              </a:rPr>
              <a:t>tratadas</a:t>
            </a:r>
            <a:r>
              <a:rPr lang="en-US" sz="3000" b="1" spc="119" dirty="0">
                <a:solidFill>
                  <a:srgbClr val="FFFFFF"/>
                </a:solidFill>
              </a:rPr>
              <a:t> </a:t>
            </a:r>
            <a:r>
              <a:rPr lang="en-US" sz="3000" b="1" spc="119" dirty="0" err="1">
                <a:solidFill>
                  <a:srgbClr val="FFFFFF"/>
                </a:solidFill>
              </a:rPr>
              <a:t>por</a:t>
            </a:r>
            <a:r>
              <a:rPr lang="en-US" sz="3000" b="1" spc="119" dirty="0">
                <a:solidFill>
                  <a:srgbClr val="FFFFFF"/>
                </a:solidFill>
              </a:rPr>
              <a:t> </a:t>
            </a:r>
            <a:r>
              <a:rPr lang="en-US" sz="3000" b="1" spc="119" dirty="0" err="1">
                <a:solidFill>
                  <a:srgbClr val="FFFFFF"/>
                </a:solidFill>
              </a:rPr>
              <a:t>los</a:t>
            </a:r>
            <a:r>
              <a:rPr lang="en-US" sz="3000" b="1" spc="119" dirty="0">
                <a:solidFill>
                  <a:srgbClr val="FFFFFF"/>
                </a:solidFill>
              </a:rPr>
              <a:t> </a:t>
            </a:r>
            <a:r>
              <a:rPr lang="en-US" sz="3000" b="1" spc="119" dirty="0" err="1">
                <a:solidFill>
                  <a:srgbClr val="FFFFFF"/>
                </a:solidFill>
              </a:rPr>
              <a:t>filósofos</a:t>
            </a:r>
            <a:r>
              <a:rPr lang="en-US" sz="3000" b="1" spc="119" dirty="0">
                <a:solidFill>
                  <a:srgbClr val="FFFFFF"/>
                </a:solidFill>
              </a:rPr>
              <a:t>, no </a:t>
            </a:r>
            <a:r>
              <a:rPr lang="en-US" sz="3000" b="1" spc="119" dirty="0" err="1">
                <a:solidFill>
                  <a:srgbClr val="FFFFFF"/>
                </a:solidFill>
              </a:rPr>
              <a:t>conozco</a:t>
            </a:r>
            <a:r>
              <a:rPr lang="en-US" sz="3000" b="1" spc="119" dirty="0">
                <a:solidFill>
                  <a:srgbClr val="FFFFFF"/>
                </a:solidFill>
              </a:rPr>
              <a:t> nada </a:t>
            </a:r>
            <a:r>
              <a:rPr lang="en-US" sz="3000" b="1" spc="119" dirty="0" err="1">
                <a:solidFill>
                  <a:srgbClr val="FFFFFF"/>
                </a:solidFill>
              </a:rPr>
              <a:t>más</a:t>
            </a:r>
            <a:r>
              <a:rPr lang="en-US" sz="3000" b="1" spc="119" dirty="0">
                <a:solidFill>
                  <a:srgbClr val="FFFFFF"/>
                </a:solidFill>
              </a:rPr>
              <a:t> extenso y </a:t>
            </a:r>
            <a:r>
              <a:rPr lang="en-US" sz="3000" b="1" spc="119" dirty="0" err="1">
                <a:solidFill>
                  <a:srgbClr val="FFFFFF"/>
                </a:solidFill>
              </a:rPr>
              <a:t>cuidadoso</a:t>
            </a:r>
            <a:r>
              <a:rPr lang="en-US" sz="3000" b="1" spc="119" dirty="0">
                <a:solidFill>
                  <a:srgbClr val="FFFFFF"/>
                </a:solidFill>
              </a:rPr>
              <a:t> que las </a:t>
            </a:r>
            <a:r>
              <a:rPr lang="en-US" sz="3000" b="1" spc="119" dirty="0" err="1">
                <a:solidFill>
                  <a:srgbClr val="FFFFFF"/>
                </a:solidFill>
              </a:rPr>
              <a:t>reglas</a:t>
            </a:r>
            <a:r>
              <a:rPr lang="en-US" sz="3000" b="1" spc="119" dirty="0">
                <a:solidFill>
                  <a:srgbClr val="FFFFFF"/>
                </a:solidFill>
              </a:rPr>
              <a:t> y </a:t>
            </a:r>
            <a:r>
              <a:rPr lang="en-US" sz="3000" b="1" spc="119" dirty="0" err="1">
                <a:solidFill>
                  <a:srgbClr val="FFFFFF"/>
                </a:solidFill>
              </a:rPr>
              <a:t>preceptos</a:t>
            </a:r>
            <a:r>
              <a:rPr lang="en-US" sz="3000" b="1" spc="119" dirty="0">
                <a:solidFill>
                  <a:srgbClr val="FFFFFF"/>
                </a:solidFill>
              </a:rPr>
              <a:t> que </a:t>
            </a:r>
            <a:r>
              <a:rPr lang="en-US" sz="3000" b="1" spc="119" dirty="0" err="1">
                <a:solidFill>
                  <a:srgbClr val="FFFFFF"/>
                </a:solidFill>
              </a:rPr>
              <a:t>nos</a:t>
            </a:r>
            <a:r>
              <a:rPr lang="en-US" sz="3000" b="1" spc="119" dirty="0">
                <a:solidFill>
                  <a:srgbClr val="FFFFFF"/>
                </a:solidFill>
              </a:rPr>
              <a:t> </a:t>
            </a:r>
            <a:r>
              <a:rPr lang="en-US" sz="3000" b="1" spc="119" dirty="0" err="1">
                <a:solidFill>
                  <a:srgbClr val="FFFFFF"/>
                </a:solidFill>
              </a:rPr>
              <a:t>transmitieron</a:t>
            </a:r>
            <a:r>
              <a:rPr lang="en-US" sz="3000" b="1" spc="119" dirty="0">
                <a:solidFill>
                  <a:srgbClr val="FFFFFF"/>
                </a:solidFill>
              </a:rPr>
              <a:t> a </a:t>
            </a:r>
            <a:r>
              <a:rPr lang="en-US" sz="3000" b="1" spc="119" dirty="0" err="1">
                <a:solidFill>
                  <a:srgbClr val="FFFFFF"/>
                </a:solidFill>
              </a:rPr>
              <a:t>propósito</a:t>
            </a:r>
            <a:r>
              <a:rPr lang="en-US" sz="3000" b="1" spc="119" dirty="0">
                <a:solidFill>
                  <a:srgbClr val="FFFFFF"/>
                </a:solidFill>
              </a:rPr>
              <a:t> de </a:t>
            </a:r>
            <a:r>
              <a:rPr lang="en-US" sz="3000" b="1" spc="119" dirty="0" err="1">
                <a:solidFill>
                  <a:srgbClr val="FFFFFF"/>
                </a:solidFill>
              </a:rPr>
              <a:t>los</a:t>
            </a:r>
            <a:r>
              <a:rPr lang="en-US" sz="3000" b="1" spc="119" dirty="0">
                <a:solidFill>
                  <a:srgbClr val="FFFFFF"/>
                </a:solidFill>
              </a:rPr>
              <a:t> </a:t>
            </a:r>
            <a:r>
              <a:rPr lang="en-US" sz="3000" b="1" spc="119" dirty="0" err="1">
                <a:solidFill>
                  <a:srgbClr val="FFFFFF"/>
                </a:solidFill>
              </a:rPr>
              <a:t>deberes</a:t>
            </a:r>
            <a:r>
              <a:rPr lang="en-US" sz="3000" b="1" spc="119" dirty="0">
                <a:solidFill>
                  <a:srgbClr val="FFFFFF"/>
                </a:solidFill>
              </a:rPr>
              <a:t>.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3000" b="1" spc="119" dirty="0">
                <a:solidFill>
                  <a:srgbClr val="FFFFFF"/>
                </a:solidFill>
              </a:rPr>
              <a:t>En </a:t>
            </a:r>
            <a:r>
              <a:rPr lang="en-US" sz="3000" b="1" spc="119" dirty="0" err="1">
                <a:solidFill>
                  <a:srgbClr val="FFFFFF"/>
                </a:solidFill>
              </a:rPr>
              <a:t>este</a:t>
            </a:r>
            <a:r>
              <a:rPr lang="en-US" sz="3000" b="1" spc="119" dirty="0">
                <a:solidFill>
                  <a:srgbClr val="FFFFFF"/>
                </a:solidFill>
              </a:rPr>
              <a:t> </a:t>
            </a:r>
            <a:r>
              <a:rPr lang="en-US" sz="3000" b="1" spc="119" dirty="0" err="1">
                <a:solidFill>
                  <a:srgbClr val="FFFFFF"/>
                </a:solidFill>
              </a:rPr>
              <a:t>estudio</a:t>
            </a:r>
            <a:r>
              <a:rPr lang="en-US" sz="3000" b="1" spc="119" dirty="0">
                <a:solidFill>
                  <a:srgbClr val="FFFFFF"/>
                </a:solidFill>
              </a:rPr>
              <a:t> </a:t>
            </a:r>
            <a:r>
              <a:rPr lang="en-US" sz="3000" b="1" spc="119" dirty="0" err="1">
                <a:solidFill>
                  <a:srgbClr val="FFFFFF"/>
                </a:solidFill>
              </a:rPr>
              <a:t>seguiremos</a:t>
            </a:r>
            <a:r>
              <a:rPr lang="en-US" sz="3000" b="1" spc="119" dirty="0">
                <a:solidFill>
                  <a:srgbClr val="FFFFFF"/>
                </a:solidFill>
              </a:rPr>
              <a:t>, de </a:t>
            </a:r>
            <a:r>
              <a:rPr lang="en-US" sz="3000" b="1" spc="119" dirty="0" err="1">
                <a:solidFill>
                  <a:srgbClr val="FFFFFF"/>
                </a:solidFill>
              </a:rPr>
              <a:t>preferencia</a:t>
            </a:r>
            <a:r>
              <a:rPr lang="en-US" sz="3000" b="1" spc="119" dirty="0">
                <a:solidFill>
                  <a:srgbClr val="FFFFFF"/>
                </a:solidFill>
              </a:rPr>
              <a:t>, a </a:t>
            </a:r>
            <a:r>
              <a:rPr lang="en-US" sz="3000" b="1" spc="119" dirty="0" err="1">
                <a:solidFill>
                  <a:srgbClr val="FFFFFF"/>
                </a:solidFill>
              </a:rPr>
              <a:t>los</a:t>
            </a:r>
            <a:r>
              <a:rPr lang="en-US" sz="3000" b="1" spc="119" dirty="0">
                <a:solidFill>
                  <a:srgbClr val="FFFFFF"/>
                </a:solidFill>
              </a:rPr>
              <a:t> </a:t>
            </a:r>
            <a:r>
              <a:rPr lang="en-US" sz="3000" b="1" spc="119" dirty="0" err="1">
                <a:solidFill>
                  <a:srgbClr val="FFFFFF"/>
                </a:solidFill>
              </a:rPr>
              <a:t>estoicos</a:t>
            </a:r>
            <a:r>
              <a:rPr lang="en-US" sz="3000" b="1" spc="119" dirty="0">
                <a:solidFill>
                  <a:srgbClr val="FFFFFF"/>
                </a:solidFill>
              </a:rPr>
              <a:t>, </a:t>
            </a:r>
            <a:r>
              <a:rPr lang="en-US" sz="3000" b="1" spc="119" dirty="0" err="1">
                <a:solidFill>
                  <a:srgbClr val="FFFFFF"/>
                </a:solidFill>
              </a:rPr>
              <a:t>pero</a:t>
            </a:r>
            <a:r>
              <a:rPr lang="en-US" sz="3000" b="1" spc="119" dirty="0">
                <a:solidFill>
                  <a:srgbClr val="FFFFFF"/>
                </a:solidFill>
              </a:rPr>
              <a:t> sin </a:t>
            </a:r>
            <a:r>
              <a:rPr lang="en-US" sz="3000" b="1" spc="119" dirty="0" err="1">
                <a:solidFill>
                  <a:srgbClr val="FFFFFF"/>
                </a:solidFill>
              </a:rPr>
              <a:t>servilismo</a:t>
            </a:r>
            <a:r>
              <a:rPr lang="en-US" sz="3000" b="1" spc="119" dirty="0">
                <a:solidFill>
                  <a:srgbClr val="FFFFFF"/>
                </a:solidFill>
              </a:rPr>
              <a:t>, </a:t>
            </a:r>
            <a:r>
              <a:rPr lang="en-US" sz="3000" b="1" spc="119" dirty="0" err="1">
                <a:solidFill>
                  <a:srgbClr val="FFFFFF"/>
                </a:solidFill>
              </a:rPr>
              <a:t>como</a:t>
            </a:r>
            <a:r>
              <a:rPr lang="en-US" sz="3000" b="1" spc="119" dirty="0">
                <a:solidFill>
                  <a:srgbClr val="FFFFFF"/>
                </a:solidFill>
              </a:rPr>
              <a:t> es </a:t>
            </a:r>
            <a:r>
              <a:rPr lang="en-US" sz="3000" b="1" spc="119" dirty="0" err="1">
                <a:solidFill>
                  <a:srgbClr val="FFFFFF"/>
                </a:solidFill>
              </a:rPr>
              <a:t>nuestra</a:t>
            </a:r>
            <a:r>
              <a:rPr lang="en-US" sz="3000" b="1" spc="119" dirty="0">
                <a:solidFill>
                  <a:srgbClr val="FFFFFF"/>
                </a:solidFill>
              </a:rPr>
              <a:t> </a:t>
            </a:r>
            <a:r>
              <a:rPr lang="en-US" sz="3000" b="1" spc="119" dirty="0" err="1">
                <a:solidFill>
                  <a:srgbClr val="FFFFFF"/>
                </a:solidFill>
              </a:rPr>
              <a:t>costumbre</a:t>
            </a:r>
            <a:r>
              <a:rPr lang="en-US" sz="3000" b="1" spc="119" dirty="0">
                <a:solidFill>
                  <a:srgbClr val="FFFFFF"/>
                </a:solidFill>
              </a:rPr>
              <a:t>; </a:t>
            </a:r>
            <a:r>
              <a:rPr lang="en-US" sz="3000" b="1" spc="119" dirty="0" err="1">
                <a:solidFill>
                  <a:srgbClr val="FFFFFF"/>
                </a:solidFill>
              </a:rPr>
              <a:t>nos</a:t>
            </a:r>
            <a:r>
              <a:rPr lang="en-US" sz="3000" b="1" spc="119" dirty="0">
                <a:solidFill>
                  <a:srgbClr val="FFFFFF"/>
                </a:solidFill>
              </a:rPr>
              <a:t> </a:t>
            </a:r>
            <a:r>
              <a:rPr lang="en-US" sz="3000" b="1" spc="119" dirty="0" err="1">
                <a:solidFill>
                  <a:srgbClr val="FFFFFF"/>
                </a:solidFill>
              </a:rPr>
              <a:t>saciaremos</a:t>
            </a:r>
            <a:r>
              <a:rPr lang="en-US" sz="3000" b="1" spc="119" dirty="0">
                <a:solidFill>
                  <a:srgbClr val="FFFFFF"/>
                </a:solidFill>
              </a:rPr>
              <a:t> </a:t>
            </a:r>
            <a:r>
              <a:rPr lang="en-US" sz="3000" b="1" spc="119" dirty="0" err="1">
                <a:solidFill>
                  <a:srgbClr val="FFFFFF"/>
                </a:solidFill>
              </a:rPr>
              <a:t>en</a:t>
            </a:r>
            <a:r>
              <a:rPr lang="en-US" sz="3000" b="1" spc="119" dirty="0">
                <a:solidFill>
                  <a:srgbClr val="FFFFFF"/>
                </a:solidFill>
              </a:rPr>
              <a:t> sus </a:t>
            </a:r>
            <a:r>
              <a:rPr lang="en-US" sz="3000" b="1" spc="119" dirty="0" err="1">
                <a:solidFill>
                  <a:srgbClr val="FFFFFF"/>
                </a:solidFill>
              </a:rPr>
              <a:t>fuentes</a:t>
            </a:r>
            <a:r>
              <a:rPr lang="en-US" sz="3000" b="1" spc="119" dirty="0">
                <a:solidFill>
                  <a:srgbClr val="FFFFFF"/>
                </a:solidFill>
              </a:rPr>
              <a:t>, </a:t>
            </a:r>
            <a:r>
              <a:rPr lang="en-US" sz="3000" b="1" spc="119" dirty="0" err="1">
                <a:solidFill>
                  <a:srgbClr val="FFFFFF"/>
                </a:solidFill>
              </a:rPr>
              <a:t>cuando</a:t>
            </a:r>
            <a:r>
              <a:rPr lang="en-US" sz="3000" b="1" spc="119" dirty="0">
                <a:solidFill>
                  <a:srgbClr val="FFFFFF"/>
                </a:solidFill>
              </a:rPr>
              <a:t> lo </a:t>
            </a:r>
            <a:r>
              <a:rPr lang="en-US" sz="3000" b="1" spc="119" dirty="0" err="1">
                <a:solidFill>
                  <a:srgbClr val="FFFFFF"/>
                </a:solidFill>
              </a:rPr>
              <a:t>juzguemos</a:t>
            </a:r>
            <a:r>
              <a:rPr lang="en-US" sz="3000" b="1" spc="119" dirty="0">
                <a:solidFill>
                  <a:srgbClr val="FFFFFF"/>
                </a:solidFill>
              </a:rPr>
              <a:t> </a:t>
            </a:r>
            <a:r>
              <a:rPr lang="en-US" sz="3000" b="1" spc="119" dirty="0" err="1">
                <a:solidFill>
                  <a:srgbClr val="FFFFFF"/>
                </a:solidFill>
              </a:rPr>
              <a:t>adecuado</a:t>
            </a:r>
            <a:r>
              <a:rPr lang="en-US" sz="3000" b="1" spc="119" dirty="0">
                <a:solidFill>
                  <a:srgbClr val="FFFFFF"/>
                </a:solidFill>
              </a:rPr>
              <a:t>, </a:t>
            </a:r>
            <a:r>
              <a:rPr lang="en-US" sz="3000" b="1" spc="119" dirty="0" err="1">
                <a:solidFill>
                  <a:srgbClr val="FFFFFF"/>
                </a:solidFill>
              </a:rPr>
              <a:t>pero</a:t>
            </a:r>
            <a:r>
              <a:rPr lang="en-US" sz="3000" b="1" spc="119" dirty="0">
                <a:solidFill>
                  <a:srgbClr val="FFFFFF"/>
                </a:solidFill>
              </a:rPr>
              <a:t> no </a:t>
            </a:r>
            <a:r>
              <a:rPr lang="en-US" sz="3000" b="1" spc="119" dirty="0" err="1">
                <a:solidFill>
                  <a:srgbClr val="FFFFFF"/>
                </a:solidFill>
              </a:rPr>
              <a:t>abdicaremos</a:t>
            </a:r>
            <a:r>
              <a:rPr lang="en-US" sz="3000" b="1" spc="119" dirty="0">
                <a:solidFill>
                  <a:srgbClr val="FFFFFF"/>
                </a:solidFill>
              </a:rPr>
              <a:t> de </a:t>
            </a:r>
            <a:r>
              <a:rPr lang="en-US" sz="3000" b="1" spc="119" dirty="0" err="1">
                <a:solidFill>
                  <a:srgbClr val="FFFFFF"/>
                </a:solidFill>
              </a:rPr>
              <a:t>nuestro</a:t>
            </a:r>
            <a:r>
              <a:rPr lang="en-US" sz="3000" b="1" spc="119" dirty="0">
                <a:solidFill>
                  <a:srgbClr val="FFFFFF"/>
                </a:solidFill>
              </a:rPr>
              <a:t> punto de vista, </a:t>
            </a:r>
            <a:r>
              <a:rPr lang="en-US" sz="3000" b="1" spc="119" dirty="0" err="1">
                <a:solidFill>
                  <a:srgbClr val="FFFFFF"/>
                </a:solidFill>
              </a:rPr>
              <a:t>nuestro</a:t>
            </a:r>
            <a:r>
              <a:rPr lang="en-US" sz="3000" b="1" spc="119" dirty="0">
                <a:solidFill>
                  <a:srgbClr val="FFFFFF"/>
                </a:solidFill>
              </a:rPr>
              <a:t> </a:t>
            </a:r>
            <a:r>
              <a:rPr lang="en-US" sz="3000" b="1" spc="119" dirty="0" err="1">
                <a:solidFill>
                  <a:srgbClr val="FFFFFF"/>
                </a:solidFill>
              </a:rPr>
              <a:t>juicio</a:t>
            </a:r>
            <a:r>
              <a:rPr lang="en-US" sz="3000" b="1" spc="119" dirty="0">
                <a:solidFill>
                  <a:srgbClr val="FFFFFF"/>
                </a:solidFill>
              </a:rPr>
              <a:t> y </a:t>
            </a:r>
            <a:r>
              <a:rPr lang="en-US" sz="3000" b="1" spc="119" dirty="0" err="1">
                <a:solidFill>
                  <a:srgbClr val="FFFFFF"/>
                </a:solidFill>
              </a:rPr>
              <a:t>nuestro</a:t>
            </a:r>
            <a:r>
              <a:rPr lang="en-US" sz="3000" b="1" spc="119" dirty="0">
                <a:solidFill>
                  <a:srgbClr val="FFFFFF"/>
                </a:solidFill>
              </a:rPr>
              <a:t> </a:t>
            </a:r>
            <a:r>
              <a:rPr lang="en-US" sz="3000" b="1" spc="119" dirty="0" err="1">
                <a:solidFill>
                  <a:srgbClr val="FFFFFF"/>
                </a:solidFill>
              </a:rPr>
              <a:t>arbitrio</a:t>
            </a:r>
            <a:r>
              <a:rPr lang="en-US" sz="3000" b="1" spc="119" dirty="0">
                <a:solidFill>
                  <a:srgbClr val="FFFFFF"/>
                </a:solidFill>
              </a:rPr>
              <a:t>.</a:t>
            </a:r>
            <a:endParaRPr lang="es-MX" sz="280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8EEDE9A-7025-CFAE-A92D-0315BD22EA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942" r="6383"/>
          <a:stretch>
            <a:fillRect/>
          </a:stretch>
        </p:blipFill>
        <p:spPr>
          <a:xfrm>
            <a:off x="304800" y="2705100"/>
            <a:ext cx="9382003" cy="6484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7786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 txBox="1"/>
          <p:nvPr/>
        </p:nvSpPr>
        <p:spPr>
          <a:xfrm>
            <a:off x="4448889" y="465010"/>
            <a:ext cx="9390222" cy="12471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4000" b="1" spc="-37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NATURALEZA Y ESENCIA DE LA HONESTIDAD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-1" y="1866900"/>
            <a:ext cx="9808709" cy="8229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10000"/>
            </a:pPr>
            <a:r>
              <a:rPr lang="en-US" sz="3000" b="1" i="1" u="sng" spc="119" dirty="0">
                <a:latin typeface="+mj-lt"/>
                <a:ea typeface="+mj-ea"/>
                <a:cs typeface="+mj-cs"/>
              </a:rPr>
              <a:t>El </a:t>
            </a:r>
            <a:r>
              <a:rPr lang="en-US" sz="3000" b="1" i="1" u="sng" spc="119" dirty="0" err="1">
                <a:latin typeface="+mj-lt"/>
                <a:ea typeface="+mj-ea"/>
                <a:cs typeface="+mj-cs"/>
              </a:rPr>
              <a:t>mérito</a:t>
            </a:r>
            <a:r>
              <a:rPr lang="en-US" sz="3000" b="1" i="1" u="sng" spc="119" dirty="0">
                <a:latin typeface="+mj-lt"/>
                <a:ea typeface="+mj-ea"/>
                <a:cs typeface="+mj-cs"/>
              </a:rPr>
              <a:t> de la </a:t>
            </a:r>
            <a:r>
              <a:rPr lang="en-US" sz="3000" b="1" i="1" u="sng" spc="119" dirty="0" err="1">
                <a:latin typeface="+mj-lt"/>
                <a:ea typeface="+mj-ea"/>
                <a:cs typeface="+mj-cs"/>
              </a:rPr>
              <a:t>virtud</a:t>
            </a:r>
            <a:r>
              <a:rPr lang="en-US" sz="3000" b="1" i="1" u="sng" spc="119" dirty="0">
                <a:latin typeface="+mj-lt"/>
                <a:ea typeface="+mj-ea"/>
                <a:cs typeface="+mj-cs"/>
              </a:rPr>
              <a:t> </a:t>
            </a:r>
            <a:r>
              <a:rPr lang="en-US" sz="3000" b="1" i="1" u="sng" spc="119" dirty="0" err="1">
                <a:latin typeface="+mj-lt"/>
                <a:ea typeface="+mj-ea"/>
                <a:cs typeface="+mj-cs"/>
              </a:rPr>
              <a:t>está</a:t>
            </a:r>
            <a:r>
              <a:rPr lang="en-US" sz="3000" b="1" i="1" u="sng" spc="119" dirty="0">
                <a:latin typeface="+mj-lt"/>
                <a:ea typeface="+mj-ea"/>
                <a:cs typeface="+mj-cs"/>
              </a:rPr>
              <a:t> </a:t>
            </a:r>
            <a:r>
              <a:rPr lang="en-US" sz="3000" b="1" i="1" u="sng" spc="119" dirty="0" err="1">
                <a:latin typeface="+mj-lt"/>
                <a:ea typeface="+mj-ea"/>
                <a:cs typeface="+mj-cs"/>
              </a:rPr>
              <a:t>en</a:t>
            </a:r>
            <a:r>
              <a:rPr lang="en-US" sz="3000" b="1" i="1" u="sng" spc="119" dirty="0">
                <a:latin typeface="+mj-lt"/>
                <a:ea typeface="+mj-ea"/>
                <a:cs typeface="+mj-cs"/>
              </a:rPr>
              <a:t> la </a:t>
            </a:r>
            <a:r>
              <a:rPr lang="en-US" sz="3000" b="1" i="1" u="sng" spc="119" dirty="0" err="1">
                <a:latin typeface="+mj-lt"/>
                <a:ea typeface="+mj-ea"/>
                <a:cs typeface="+mj-cs"/>
              </a:rPr>
              <a:t>acción</a:t>
            </a:r>
            <a:r>
              <a:rPr lang="en-US" sz="3000" b="1" i="1" spc="119" dirty="0">
                <a:latin typeface="+mj-lt"/>
                <a:ea typeface="+mj-ea"/>
                <a:cs typeface="+mj-cs"/>
              </a:rPr>
              <a:t> </a:t>
            </a:r>
          </a:p>
          <a:p>
            <a:pPr indent="-342900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3000" b="1" spc="119" dirty="0">
                <a:latin typeface="+mj-lt"/>
                <a:ea typeface="+mj-ea"/>
                <a:cs typeface="+mj-cs"/>
              </a:rPr>
              <a:t>[ ... ] Nos </a:t>
            </a:r>
            <a:r>
              <a:rPr lang="en-US" sz="3000" b="1" spc="119" dirty="0" err="1">
                <a:latin typeface="+mj-lt"/>
                <a:ea typeface="+mj-ea"/>
                <a:cs typeface="+mj-cs"/>
              </a:rPr>
              <a:t>sustenta</a:t>
            </a:r>
            <a:r>
              <a:rPr lang="en-US" sz="3000" b="1" spc="119" dirty="0">
                <a:latin typeface="+mj-lt"/>
                <a:ea typeface="+mj-ea"/>
                <a:cs typeface="+mj-cs"/>
              </a:rPr>
              <a:t> </a:t>
            </a:r>
            <a:r>
              <a:rPr lang="en-US" sz="3000" b="1" spc="119" dirty="0" err="1">
                <a:latin typeface="+mj-lt"/>
                <a:ea typeface="+mj-ea"/>
                <a:cs typeface="+mj-cs"/>
              </a:rPr>
              <a:t>el</a:t>
            </a:r>
            <a:r>
              <a:rPr lang="en-US" sz="3000" b="1" spc="119" dirty="0">
                <a:latin typeface="+mj-lt"/>
                <a:ea typeface="+mj-ea"/>
                <a:cs typeface="+mj-cs"/>
              </a:rPr>
              <a:t> </a:t>
            </a:r>
            <a:r>
              <a:rPr lang="en-US" sz="3000" b="1" spc="119" dirty="0" err="1">
                <a:latin typeface="+mj-lt"/>
                <a:ea typeface="+mj-ea"/>
                <a:cs typeface="+mj-cs"/>
              </a:rPr>
              <a:t>ardiente</a:t>
            </a:r>
            <a:r>
              <a:rPr lang="en-US" sz="3000" b="1" spc="119" dirty="0">
                <a:latin typeface="+mj-lt"/>
                <a:ea typeface="+mj-ea"/>
                <a:cs typeface="+mj-cs"/>
              </a:rPr>
              <a:t> </a:t>
            </a:r>
            <a:r>
              <a:rPr lang="en-US" sz="3000" b="1" spc="119" dirty="0" err="1">
                <a:latin typeface="+mj-lt"/>
                <a:ea typeface="+mj-ea"/>
                <a:cs typeface="+mj-cs"/>
              </a:rPr>
              <a:t>deseo</a:t>
            </a:r>
            <a:r>
              <a:rPr lang="en-US" sz="3000" b="1" spc="119" dirty="0">
                <a:latin typeface="+mj-lt"/>
                <a:ea typeface="+mj-ea"/>
                <a:cs typeface="+mj-cs"/>
              </a:rPr>
              <a:t> de saber y de </a:t>
            </a:r>
            <a:r>
              <a:rPr lang="en-US" sz="3000" b="1" spc="119" dirty="0" err="1">
                <a:latin typeface="+mj-lt"/>
                <a:ea typeface="+mj-ea"/>
                <a:cs typeface="+mj-cs"/>
              </a:rPr>
              <a:t>conocer</a:t>
            </a:r>
            <a:r>
              <a:rPr lang="en-US" sz="3000" b="1" spc="119" dirty="0">
                <a:latin typeface="+mj-lt"/>
                <a:ea typeface="+mj-ea"/>
                <a:cs typeface="+mj-cs"/>
              </a:rPr>
              <a:t>; </a:t>
            </a:r>
            <a:r>
              <a:rPr lang="en-US" sz="3000" b="1" spc="119" dirty="0" err="1">
                <a:latin typeface="+mj-lt"/>
                <a:ea typeface="+mj-ea"/>
                <a:cs typeface="+mj-cs"/>
              </a:rPr>
              <a:t>nos</a:t>
            </a:r>
            <a:r>
              <a:rPr lang="en-US" sz="3000" b="1" spc="119" dirty="0">
                <a:latin typeface="+mj-lt"/>
                <a:ea typeface="+mj-ea"/>
                <a:cs typeface="+mj-cs"/>
              </a:rPr>
              <a:t> </a:t>
            </a:r>
            <a:r>
              <a:rPr lang="en-US" sz="3000" b="1" spc="119" dirty="0" err="1">
                <a:latin typeface="+mj-lt"/>
                <a:ea typeface="+mj-ea"/>
                <a:cs typeface="+mj-cs"/>
              </a:rPr>
              <a:t>encanta</a:t>
            </a:r>
            <a:r>
              <a:rPr lang="en-US" sz="3000" b="1" spc="119" dirty="0">
                <a:latin typeface="+mj-lt"/>
                <a:ea typeface="+mj-ea"/>
                <a:cs typeface="+mj-cs"/>
              </a:rPr>
              <a:t> ser </a:t>
            </a:r>
            <a:r>
              <a:rPr lang="en-US" sz="3000" b="1" spc="119" dirty="0" err="1">
                <a:latin typeface="+mj-lt"/>
                <a:ea typeface="+mj-ea"/>
                <a:cs typeface="+mj-cs"/>
              </a:rPr>
              <a:t>eminentes</a:t>
            </a:r>
            <a:r>
              <a:rPr lang="en-US" sz="3000" b="1" spc="119" dirty="0">
                <a:latin typeface="+mj-lt"/>
                <a:ea typeface="+mj-ea"/>
                <a:cs typeface="+mj-cs"/>
              </a:rPr>
              <a:t> </a:t>
            </a:r>
            <a:r>
              <a:rPr lang="en-US" sz="3000" b="1" spc="119" dirty="0" err="1">
                <a:latin typeface="+mj-lt"/>
                <a:ea typeface="+mj-ea"/>
                <a:cs typeface="+mj-cs"/>
              </a:rPr>
              <a:t>en</a:t>
            </a:r>
            <a:r>
              <a:rPr lang="en-US" sz="3000" b="1" spc="119" dirty="0">
                <a:latin typeface="+mj-lt"/>
                <a:ea typeface="+mj-ea"/>
                <a:cs typeface="+mj-cs"/>
              </a:rPr>
              <a:t> la </a:t>
            </a:r>
            <a:r>
              <a:rPr lang="en-US" sz="3000" b="1" spc="119" dirty="0" err="1">
                <a:latin typeface="+mj-lt"/>
                <a:ea typeface="+mj-ea"/>
                <a:cs typeface="+mj-cs"/>
              </a:rPr>
              <a:t>ciencia</a:t>
            </a:r>
            <a:r>
              <a:rPr lang="en-US" sz="3000" b="1" spc="119" dirty="0">
                <a:latin typeface="+mj-lt"/>
                <a:ea typeface="+mj-ea"/>
                <a:cs typeface="+mj-cs"/>
              </a:rPr>
              <a:t>; </a:t>
            </a:r>
            <a:r>
              <a:rPr lang="en-US" sz="3000" b="1" spc="119" dirty="0" err="1">
                <a:latin typeface="+mj-lt"/>
                <a:ea typeface="+mj-ea"/>
                <a:cs typeface="+mj-cs"/>
              </a:rPr>
              <a:t>ignorar</a:t>
            </a:r>
            <a:r>
              <a:rPr lang="en-US" sz="3000" b="1" spc="119" dirty="0">
                <a:latin typeface="+mj-lt"/>
                <a:ea typeface="+mj-ea"/>
                <a:cs typeface="+mj-cs"/>
              </a:rPr>
              <a:t>, </a:t>
            </a:r>
            <a:r>
              <a:rPr lang="en-US" sz="3000" b="1" spc="119" dirty="0" err="1">
                <a:latin typeface="+mj-lt"/>
                <a:ea typeface="+mj-ea"/>
                <a:cs typeface="+mj-cs"/>
              </a:rPr>
              <a:t>equivocarse</a:t>
            </a:r>
            <a:r>
              <a:rPr lang="en-US" sz="3000" b="1" spc="119" dirty="0">
                <a:latin typeface="+mj-lt"/>
                <a:ea typeface="+mj-ea"/>
                <a:cs typeface="+mj-cs"/>
              </a:rPr>
              <a:t>, </a:t>
            </a:r>
            <a:r>
              <a:rPr lang="en-US" sz="3000" b="1" spc="119" dirty="0" err="1">
                <a:latin typeface="+mj-lt"/>
                <a:ea typeface="+mj-ea"/>
                <a:cs typeface="+mj-cs"/>
              </a:rPr>
              <a:t>engañarse</a:t>
            </a:r>
            <a:r>
              <a:rPr lang="en-US" sz="3000" b="1" spc="119" dirty="0">
                <a:latin typeface="+mj-lt"/>
                <a:ea typeface="+mj-ea"/>
                <a:cs typeface="+mj-cs"/>
              </a:rPr>
              <a:t>, </a:t>
            </a:r>
            <a:r>
              <a:rPr lang="en-US" sz="3000" b="1" spc="119" dirty="0" err="1">
                <a:latin typeface="+mj-lt"/>
                <a:ea typeface="+mj-ea"/>
                <a:cs typeface="+mj-cs"/>
              </a:rPr>
              <a:t>ilusionarse</a:t>
            </a:r>
            <a:r>
              <a:rPr lang="en-US" sz="3000" b="1" spc="119" dirty="0">
                <a:latin typeface="+mj-lt"/>
                <a:ea typeface="+mj-ea"/>
                <a:cs typeface="+mj-cs"/>
              </a:rPr>
              <a:t>, </a:t>
            </a:r>
            <a:r>
              <a:rPr lang="en-US" sz="3000" b="1" spc="119" dirty="0" err="1">
                <a:latin typeface="+mj-lt"/>
                <a:ea typeface="+mj-ea"/>
                <a:cs typeface="+mj-cs"/>
              </a:rPr>
              <a:t>nos</a:t>
            </a:r>
            <a:r>
              <a:rPr lang="en-US" sz="3000" b="1" spc="119" dirty="0">
                <a:latin typeface="+mj-lt"/>
                <a:ea typeface="+mj-ea"/>
                <a:cs typeface="+mj-cs"/>
              </a:rPr>
              <a:t> </a:t>
            </a:r>
            <a:r>
              <a:rPr lang="en-US" sz="3000" b="1" spc="119" dirty="0" err="1">
                <a:latin typeface="+mj-lt"/>
                <a:ea typeface="+mj-ea"/>
                <a:cs typeface="+mj-cs"/>
              </a:rPr>
              <a:t>parece</a:t>
            </a:r>
            <a:r>
              <a:rPr lang="en-US" sz="3000" b="1" spc="119" dirty="0">
                <a:latin typeface="+mj-lt"/>
                <a:ea typeface="+mj-ea"/>
                <a:cs typeface="+mj-cs"/>
              </a:rPr>
              <a:t> </a:t>
            </a:r>
            <a:r>
              <a:rPr lang="en-US" sz="3000" b="1" spc="119" dirty="0" err="1">
                <a:latin typeface="+mj-lt"/>
                <a:ea typeface="+mj-ea"/>
                <a:cs typeface="+mj-cs"/>
              </a:rPr>
              <a:t>desgracia</a:t>
            </a:r>
            <a:r>
              <a:rPr lang="en-US" sz="3000" b="1" spc="119" dirty="0">
                <a:latin typeface="+mj-lt"/>
                <a:ea typeface="+mj-ea"/>
                <a:cs typeface="+mj-cs"/>
              </a:rPr>
              <a:t> y </a:t>
            </a:r>
            <a:r>
              <a:rPr lang="en-US" sz="3000" b="1" spc="119" dirty="0" err="1">
                <a:latin typeface="+mj-lt"/>
                <a:ea typeface="+mj-ea"/>
                <a:cs typeface="+mj-cs"/>
              </a:rPr>
              <a:t>vergüenza</a:t>
            </a:r>
            <a:r>
              <a:rPr lang="en-US" sz="3000" b="1" spc="119" dirty="0">
                <a:latin typeface="+mj-lt"/>
                <a:ea typeface="+mj-ea"/>
                <a:cs typeface="+mj-cs"/>
              </a:rPr>
              <a:t>.</a:t>
            </a:r>
          </a:p>
          <a:p>
            <a:pPr indent="-342900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3000" b="1" spc="119" dirty="0">
                <a:latin typeface="+mj-lt"/>
                <a:ea typeface="+mj-ea"/>
                <a:cs typeface="+mj-cs"/>
              </a:rPr>
              <a:t>  El </a:t>
            </a:r>
            <a:r>
              <a:rPr lang="en-US" sz="3000" b="1" spc="119" dirty="0" err="1">
                <a:latin typeface="+mj-lt"/>
                <a:ea typeface="+mj-ea"/>
                <a:cs typeface="+mj-cs"/>
              </a:rPr>
              <a:t>mérito</a:t>
            </a:r>
            <a:r>
              <a:rPr lang="en-US" sz="3000" b="1" spc="119" dirty="0">
                <a:latin typeface="+mj-lt"/>
                <a:ea typeface="+mj-ea"/>
                <a:cs typeface="+mj-cs"/>
              </a:rPr>
              <a:t> de la </a:t>
            </a:r>
            <a:r>
              <a:rPr lang="en-US" sz="3000" b="1" spc="119" dirty="0" err="1">
                <a:latin typeface="+mj-lt"/>
                <a:ea typeface="+mj-ea"/>
                <a:cs typeface="+mj-cs"/>
              </a:rPr>
              <a:t>virtud</a:t>
            </a:r>
            <a:r>
              <a:rPr lang="en-US" sz="3000" b="1" spc="119" dirty="0">
                <a:latin typeface="+mj-lt"/>
                <a:ea typeface="+mj-ea"/>
                <a:cs typeface="+mj-cs"/>
              </a:rPr>
              <a:t> </a:t>
            </a:r>
            <a:r>
              <a:rPr lang="en-US" sz="3000" b="1" spc="119" dirty="0" err="1">
                <a:latin typeface="+mj-lt"/>
                <a:ea typeface="+mj-ea"/>
                <a:cs typeface="+mj-cs"/>
              </a:rPr>
              <a:t>está</a:t>
            </a:r>
            <a:r>
              <a:rPr lang="en-US" sz="3000" b="1" spc="119" dirty="0">
                <a:latin typeface="+mj-lt"/>
                <a:ea typeface="+mj-ea"/>
                <a:cs typeface="+mj-cs"/>
              </a:rPr>
              <a:t> </a:t>
            </a:r>
            <a:r>
              <a:rPr lang="en-US" sz="3000" b="1" spc="119" dirty="0" err="1">
                <a:latin typeface="+mj-lt"/>
                <a:ea typeface="+mj-ea"/>
                <a:cs typeface="+mj-cs"/>
              </a:rPr>
              <a:t>en</a:t>
            </a:r>
            <a:r>
              <a:rPr lang="en-US" sz="3000" b="1" spc="119" dirty="0">
                <a:latin typeface="+mj-lt"/>
                <a:ea typeface="+mj-ea"/>
                <a:cs typeface="+mj-cs"/>
              </a:rPr>
              <a:t> la </a:t>
            </a:r>
            <a:r>
              <a:rPr lang="en-US" sz="3000" b="1" spc="119" dirty="0" err="1">
                <a:latin typeface="+mj-lt"/>
                <a:ea typeface="+mj-ea"/>
                <a:cs typeface="+mj-cs"/>
              </a:rPr>
              <a:t>acción</a:t>
            </a:r>
            <a:r>
              <a:rPr lang="en-US" sz="3000" b="1" spc="119" dirty="0">
                <a:latin typeface="+mj-lt"/>
                <a:ea typeface="+mj-ea"/>
                <a:cs typeface="+mj-cs"/>
              </a:rPr>
              <a:t>, </a:t>
            </a:r>
            <a:r>
              <a:rPr lang="en-US" sz="3000" b="1" spc="119" dirty="0" err="1">
                <a:latin typeface="+mj-lt"/>
                <a:ea typeface="+mj-ea"/>
                <a:cs typeface="+mj-cs"/>
              </a:rPr>
              <a:t>pero</a:t>
            </a:r>
            <a:r>
              <a:rPr lang="en-US" sz="3000" b="1" spc="119" dirty="0">
                <a:latin typeface="+mj-lt"/>
                <a:ea typeface="+mj-ea"/>
                <a:cs typeface="+mj-cs"/>
              </a:rPr>
              <a:t> hay </a:t>
            </a:r>
            <a:r>
              <a:rPr lang="en-US" sz="3000" b="1" spc="119" dirty="0" err="1">
                <a:latin typeface="+mj-lt"/>
                <a:ea typeface="+mj-ea"/>
                <a:cs typeface="+mj-cs"/>
              </a:rPr>
              <a:t>intervalos</a:t>
            </a:r>
            <a:r>
              <a:rPr lang="en-US" sz="3000" b="1" spc="119" dirty="0">
                <a:latin typeface="+mj-lt"/>
                <a:ea typeface="+mj-ea"/>
                <a:cs typeface="+mj-cs"/>
              </a:rPr>
              <a:t> </a:t>
            </a:r>
            <a:r>
              <a:rPr lang="en-US" sz="3000" b="1" spc="119" dirty="0" err="1">
                <a:latin typeface="+mj-lt"/>
                <a:ea typeface="+mj-ea"/>
                <a:cs typeface="+mj-cs"/>
              </a:rPr>
              <a:t>frecuentes</a:t>
            </a:r>
            <a:r>
              <a:rPr lang="en-US" sz="3000" b="1" spc="119" dirty="0">
                <a:latin typeface="+mj-lt"/>
                <a:ea typeface="+mj-ea"/>
                <a:cs typeface="+mj-cs"/>
              </a:rPr>
              <a:t> que </a:t>
            </a:r>
            <a:r>
              <a:rPr lang="en-US" sz="3000" b="1" spc="119" dirty="0" err="1">
                <a:latin typeface="+mj-lt"/>
                <a:ea typeface="+mj-ea"/>
                <a:cs typeface="+mj-cs"/>
              </a:rPr>
              <a:t>permiten</a:t>
            </a:r>
            <a:r>
              <a:rPr lang="en-US" sz="3000" b="1" spc="119" dirty="0">
                <a:latin typeface="+mj-lt"/>
                <a:ea typeface="+mj-ea"/>
                <a:cs typeface="+mj-cs"/>
              </a:rPr>
              <a:t> </a:t>
            </a:r>
            <a:r>
              <a:rPr lang="en-US" sz="3000" b="1" spc="119" dirty="0" err="1">
                <a:latin typeface="+mj-lt"/>
                <a:ea typeface="+mj-ea"/>
                <a:cs typeface="+mj-cs"/>
              </a:rPr>
              <a:t>regresar</a:t>
            </a:r>
            <a:r>
              <a:rPr lang="en-US" sz="3000" b="1" spc="119" dirty="0">
                <a:latin typeface="+mj-lt"/>
                <a:ea typeface="+mj-ea"/>
                <a:cs typeface="+mj-cs"/>
              </a:rPr>
              <a:t> a </a:t>
            </a:r>
            <a:r>
              <a:rPr lang="en-US" sz="3000" b="1" spc="119" dirty="0" err="1">
                <a:latin typeface="+mj-lt"/>
                <a:ea typeface="+mj-ea"/>
                <a:cs typeface="+mj-cs"/>
              </a:rPr>
              <a:t>los</a:t>
            </a:r>
            <a:r>
              <a:rPr lang="en-US" sz="3000" b="1" spc="119" dirty="0">
                <a:latin typeface="+mj-lt"/>
                <a:ea typeface="+mj-ea"/>
                <a:cs typeface="+mj-cs"/>
              </a:rPr>
              <a:t> </a:t>
            </a:r>
            <a:r>
              <a:rPr lang="en-US" sz="3000" b="1" spc="119" dirty="0" err="1">
                <a:latin typeface="+mj-lt"/>
                <a:ea typeface="+mj-ea"/>
                <a:cs typeface="+mj-cs"/>
              </a:rPr>
              <a:t>estudios</a:t>
            </a:r>
            <a:r>
              <a:rPr lang="en-US" sz="3000" b="1" spc="119" dirty="0">
                <a:latin typeface="+mj-lt"/>
                <a:ea typeface="+mj-ea"/>
                <a:cs typeface="+mj-cs"/>
              </a:rPr>
              <a:t> o, </a:t>
            </a:r>
            <a:r>
              <a:rPr lang="en-US" sz="3000" b="1" spc="119" dirty="0" err="1">
                <a:latin typeface="+mj-lt"/>
                <a:ea typeface="+mj-ea"/>
                <a:cs typeface="+mj-cs"/>
              </a:rPr>
              <a:t>aun</a:t>
            </a:r>
            <a:r>
              <a:rPr lang="en-US" sz="3000" b="1" spc="119" dirty="0">
                <a:latin typeface="+mj-lt"/>
                <a:ea typeface="+mj-ea"/>
                <a:cs typeface="+mj-cs"/>
              </a:rPr>
              <a:t>, a la </a:t>
            </a:r>
            <a:r>
              <a:rPr lang="en-US" sz="3000" b="1" spc="119" dirty="0" err="1">
                <a:latin typeface="+mj-lt"/>
                <a:ea typeface="+mj-ea"/>
                <a:cs typeface="+mj-cs"/>
              </a:rPr>
              <a:t>actividad</a:t>
            </a:r>
            <a:r>
              <a:rPr lang="en-US" sz="3000" b="1" spc="119" dirty="0">
                <a:latin typeface="+mj-lt"/>
                <a:ea typeface="+mj-ea"/>
                <a:cs typeface="+mj-cs"/>
              </a:rPr>
              <a:t> del </a:t>
            </a:r>
            <a:r>
              <a:rPr lang="en-US" sz="3000" b="1" spc="119" dirty="0" err="1">
                <a:latin typeface="+mj-lt"/>
                <a:ea typeface="+mj-ea"/>
                <a:cs typeface="+mj-cs"/>
              </a:rPr>
              <a:t>espíritu</a:t>
            </a:r>
            <a:r>
              <a:rPr lang="en-US" sz="3000" b="1" spc="119" dirty="0">
                <a:latin typeface="+mj-lt"/>
                <a:ea typeface="+mj-ea"/>
                <a:cs typeface="+mj-cs"/>
              </a:rPr>
              <a:t> que </a:t>
            </a:r>
            <a:r>
              <a:rPr lang="en-US" sz="3000" b="1" spc="119" dirty="0" err="1">
                <a:latin typeface="+mj-lt"/>
                <a:ea typeface="+mj-ea"/>
                <a:cs typeface="+mj-cs"/>
              </a:rPr>
              <a:t>siempre</a:t>
            </a:r>
            <a:r>
              <a:rPr lang="en-US" sz="3000" b="1" spc="119" dirty="0">
                <a:latin typeface="+mj-lt"/>
                <a:ea typeface="+mj-ea"/>
                <a:cs typeface="+mj-cs"/>
              </a:rPr>
              <a:t> </a:t>
            </a:r>
            <a:r>
              <a:rPr lang="en-US" sz="3000" b="1" spc="119" dirty="0" err="1">
                <a:latin typeface="+mj-lt"/>
                <a:ea typeface="+mj-ea"/>
                <a:cs typeface="+mj-cs"/>
              </a:rPr>
              <a:t>nos</a:t>
            </a:r>
            <a:r>
              <a:rPr lang="en-US" sz="3000" b="1" spc="119" dirty="0">
                <a:latin typeface="+mj-lt"/>
                <a:ea typeface="+mj-ea"/>
                <a:cs typeface="+mj-cs"/>
              </a:rPr>
              <a:t> </a:t>
            </a:r>
            <a:r>
              <a:rPr lang="en-US" sz="3000" b="1" spc="119" dirty="0" err="1">
                <a:latin typeface="+mj-lt"/>
                <a:ea typeface="+mj-ea"/>
                <a:cs typeface="+mj-cs"/>
              </a:rPr>
              <a:t>impulsa</a:t>
            </a:r>
            <a:r>
              <a:rPr lang="en-US" sz="3000" b="1" spc="119" dirty="0">
                <a:latin typeface="+mj-lt"/>
                <a:ea typeface="+mj-ea"/>
                <a:cs typeface="+mj-cs"/>
              </a:rPr>
              <a:t>, </a:t>
            </a:r>
            <a:r>
              <a:rPr lang="en-US" sz="3000" b="1" spc="119" dirty="0" err="1">
                <a:latin typeface="+mj-lt"/>
                <a:ea typeface="+mj-ea"/>
                <a:cs typeface="+mj-cs"/>
              </a:rPr>
              <a:t>incluso</a:t>
            </a:r>
            <a:r>
              <a:rPr lang="en-US" sz="3000" b="1" spc="119" dirty="0">
                <a:latin typeface="+mj-lt"/>
                <a:ea typeface="+mj-ea"/>
                <a:cs typeface="+mj-cs"/>
              </a:rPr>
              <a:t> </a:t>
            </a:r>
            <a:r>
              <a:rPr lang="en-US" sz="3000" b="1" spc="119" dirty="0" err="1">
                <a:latin typeface="+mj-lt"/>
                <a:ea typeface="+mj-ea"/>
                <a:cs typeface="+mj-cs"/>
              </a:rPr>
              <a:t>en</a:t>
            </a:r>
            <a:r>
              <a:rPr lang="en-US" sz="3000" b="1" spc="119" dirty="0">
                <a:latin typeface="+mj-lt"/>
                <a:ea typeface="+mj-ea"/>
                <a:cs typeface="+mj-cs"/>
              </a:rPr>
              <a:t> </a:t>
            </a:r>
            <a:r>
              <a:rPr lang="en-US" sz="3000" b="1" spc="119" dirty="0" err="1">
                <a:latin typeface="+mj-lt"/>
                <a:ea typeface="+mj-ea"/>
                <a:cs typeface="+mj-cs"/>
              </a:rPr>
              <a:t>el</a:t>
            </a:r>
            <a:r>
              <a:rPr lang="en-US" sz="3000" b="1" spc="119" dirty="0">
                <a:latin typeface="+mj-lt"/>
                <a:ea typeface="+mj-ea"/>
                <a:cs typeface="+mj-cs"/>
              </a:rPr>
              <a:t> </a:t>
            </a:r>
            <a:r>
              <a:rPr lang="en-US" sz="3000" b="1" spc="119" dirty="0" err="1">
                <a:latin typeface="+mj-lt"/>
                <a:ea typeface="+mj-ea"/>
                <a:cs typeface="+mj-cs"/>
              </a:rPr>
              <a:t>trabajo</a:t>
            </a:r>
            <a:r>
              <a:rPr lang="en-US" sz="3000" b="1" spc="119" dirty="0">
                <a:latin typeface="+mj-lt"/>
                <a:ea typeface="+mj-ea"/>
                <a:cs typeface="+mj-cs"/>
              </a:rPr>
              <a:t>, a </a:t>
            </a:r>
            <a:r>
              <a:rPr lang="en-US" sz="3000" b="1" spc="119" dirty="0" err="1">
                <a:latin typeface="+mj-lt"/>
                <a:ea typeface="+mj-ea"/>
                <a:cs typeface="+mj-cs"/>
              </a:rPr>
              <a:t>mantenerlos</a:t>
            </a:r>
            <a:r>
              <a:rPr lang="en-US" sz="3000" b="1" spc="119" dirty="0">
                <a:latin typeface="+mj-lt"/>
                <a:ea typeface="+mj-ea"/>
                <a:cs typeface="+mj-cs"/>
              </a:rPr>
              <a:t> sin </a:t>
            </a:r>
            <a:r>
              <a:rPr lang="en-US" sz="3000" b="1" spc="119" dirty="0" err="1">
                <a:latin typeface="+mj-lt"/>
                <a:ea typeface="+mj-ea"/>
                <a:cs typeface="+mj-cs"/>
              </a:rPr>
              <a:t>íntermi,sión</a:t>
            </a:r>
            <a:r>
              <a:rPr lang="en-US" sz="3000" b="1" spc="119" dirty="0">
                <a:latin typeface="+mj-lt"/>
                <a:ea typeface="+mj-ea"/>
                <a:cs typeface="+mj-cs"/>
              </a:rPr>
              <a:t>.</a:t>
            </a:r>
          </a:p>
          <a:p>
            <a:pPr indent="-342900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3000" b="1" spc="119" dirty="0">
                <a:latin typeface="+mj-lt"/>
                <a:ea typeface="+mj-ea"/>
                <a:cs typeface="+mj-cs"/>
              </a:rPr>
              <a:t> </a:t>
            </a:r>
            <a:r>
              <a:rPr lang="en-US" sz="3000" b="1" spc="119" dirty="0" err="1">
                <a:latin typeface="+mj-lt"/>
                <a:ea typeface="+mj-ea"/>
                <a:cs typeface="+mj-cs"/>
              </a:rPr>
              <a:t>Además</a:t>
            </a:r>
            <a:r>
              <a:rPr lang="en-US" sz="3000" b="1" spc="119" dirty="0">
                <a:latin typeface="+mj-lt"/>
                <a:ea typeface="+mj-ea"/>
                <a:cs typeface="+mj-cs"/>
              </a:rPr>
              <a:t> de </a:t>
            </a:r>
            <a:r>
              <a:rPr lang="en-US" sz="3000" b="1" spc="119" dirty="0" err="1">
                <a:latin typeface="+mj-lt"/>
                <a:ea typeface="+mj-ea"/>
                <a:cs typeface="+mj-cs"/>
              </a:rPr>
              <a:t>eso</a:t>
            </a:r>
            <a:r>
              <a:rPr lang="en-US" sz="3000" b="1" spc="119" dirty="0">
                <a:latin typeface="+mj-lt"/>
                <a:ea typeface="+mj-ea"/>
                <a:cs typeface="+mj-cs"/>
              </a:rPr>
              <a:t>, </a:t>
            </a:r>
            <a:r>
              <a:rPr lang="en-US" sz="3000" b="1" spc="119" dirty="0" err="1">
                <a:latin typeface="+mj-lt"/>
                <a:ea typeface="+mj-ea"/>
                <a:cs typeface="+mj-cs"/>
              </a:rPr>
              <a:t>toda</a:t>
            </a:r>
            <a:r>
              <a:rPr lang="en-US" sz="3000" b="1" spc="119" dirty="0">
                <a:latin typeface="+mj-lt"/>
                <a:ea typeface="+mj-ea"/>
                <a:cs typeface="+mj-cs"/>
              </a:rPr>
              <a:t> la </a:t>
            </a:r>
            <a:r>
              <a:rPr lang="en-US" sz="3000" b="1" spc="119" dirty="0" err="1">
                <a:latin typeface="+mj-lt"/>
                <a:ea typeface="+mj-ea"/>
                <a:cs typeface="+mj-cs"/>
              </a:rPr>
              <a:t>actividad</a:t>
            </a:r>
            <a:r>
              <a:rPr lang="en-US" sz="3000" b="1" spc="119" dirty="0">
                <a:latin typeface="+mj-lt"/>
                <a:ea typeface="+mj-ea"/>
                <a:cs typeface="+mj-cs"/>
              </a:rPr>
              <a:t> del </a:t>
            </a:r>
            <a:r>
              <a:rPr lang="en-US" sz="3000" b="1" spc="119" dirty="0" err="1">
                <a:latin typeface="+mj-lt"/>
                <a:ea typeface="+mj-ea"/>
                <a:cs typeface="+mj-cs"/>
              </a:rPr>
              <a:t>espíritu</a:t>
            </a:r>
            <a:r>
              <a:rPr lang="en-US" sz="3000" b="1" spc="119" dirty="0">
                <a:latin typeface="+mj-lt"/>
                <a:ea typeface="+mj-ea"/>
                <a:cs typeface="+mj-cs"/>
              </a:rPr>
              <a:t> </a:t>
            </a:r>
            <a:r>
              <a:rPr lang="en-US" sz="3000" b="1" spc="119" dirty="0" err="1">
                <a:latin typeface="+mj-lt"/>
                <a:ea typeface="+mj-ea"/>
                <a:cs typeface="+mj-cs"/>
              </a:rPr>
              <a:t>tiene</a:t>
            </a:r>
            <a:r>
              <a:rPr lang="en-US" sz="3000" b="1" spc="119" dirty="0">
                <a:latin typeface="+mj-lt"/>
                <a:ea typeface="+mj-ea"/>
                <a:cs typeface="+mj-cs"/>
              </a:rPr>
              <a:t> </a:t>
            </a:r>
            <a:r>
              <a:rPr lang="en-US" sz="3000" b="1" spc="119" dirty="0" err="1">
                <a:latin typeface="+mj-lt"/>
                <a:ea typeface="+mj-ea"/>
                <a:cs typeface="+mj-cs"/>
              </a:rPr>
              <a:t>por</a:t>
            </a:r>
            <a:r>
              <a:rPr lang="en-US" sz="3000" b="1" spc="119" dirty="0">
                <a:latin typeface="+mj-lt"/>
                <a:ea typeface="+mj-ea"/>
                <a:cs typeface="+mj-cs"/>
              </a:rPr>
              <a:t> </a:t>
            </a:r>
            <a:r>
              <a:rPr lang="en-US" sz="3000" b="1" spc="119" dirty="0" err="1">
                <a:latin typeface="+mj-lt"/>
                <a:ea typeface="+mj-ea"/>
                <a:cs typeface="+mj-cs"/>
              </a:rPr>
              <a:t>objetivo</a:t>
            </a:r>
            <a:r>
              <a:rPr lang="en-US" sz="3000" b="1" spc="119" dirty="0">
                <a:latin typeface="+mj-lt"/>
                <a:ea typeface="+mj-ea"/>
                <a:cs typeface="+mj-cs"/>
              </a:rPr>
              <a:t> </a:t>
            </a:r>
            <a:r>
              <a:rPr lang="en-US" sz="3000" b="1" spc="119" dirty="0" err="1">
                <a:latin typeface="+mj-lt"/>
                <a:ea typeface="+mj-ea"/>
                <a:cs typeface="+mj-cs"/>
              </a:rPr>
              <a:t>tomar</a:t>
            </a:r>
            <a:r>
              <a:rPr lang="en-US" sz="3000" b="1" spc="119" dirty="0">
                <a:latin typeface="+mj-lt"/>
                <a:ea typeface="+mj-ea"/>
                <a:cs typeface="+mj-cs"/>
              </a:rPr>
              <a:t> </a:t>
            </a:r>
            <a:r>
              <a:rPr lang="en-US" sz="3000" b="1" spc="119" dirty="0" err="1">
                <a:latin typeface="+mj-lt"/>
                <a:ea typeface="+mj-ea"/>
                <a:cs typeface="+mj-cs"/>
              </a:rPr>
              <a:t>resoluciones</a:t>
            </a:r>
            <a:r>
              <a:rPr lang="en-US" sz="3000" b="1" spc="119" dirty="0">
                <a:latin typeface="+mj-lt"/>
                <a:ea typeface="+mj-ea"/>
                <a:cs typeface="+mj-cs"/>
              </a:rPr>
              <a:t> </a:t>
            </a:r>
            <a:r>
              <a:rPr lang="en-US" sz="3000" b="1" spc="119" dirty="0" err="1">
                <a:latin typeface="+mj-lt"/>
                <a:ea typeface="+mj-ea"/>
                <a:cs typeface="+mj-cs"/>
              </a:rPr>
              <a:t>honestas</a:t>
            </a:r>
            <a:r>
              <a:rPr lang="en-US" sz="3000" b="1" spc="119" dirty="0">
                <a:latin typeface="+mj-lt"/>
                <a:ea typeface="+mj-ea"/>
                <a:cs typeface="+mj-cs"/>
              </a:rPr>
              <a:t> </a:t>
            </a:r>
            <a:r>
              <a:rPr lang="en-US" sz="3000" b="1" spc="119" dirty="0" err="1">
                <a:latin typeface="+mj-lt"/>
                <a:ea typeface="+mj-ea"/>
                <a:cs typeface="+mj-cs"/>
              </a:rPr>
              <a:t>sobre</a:t>
            </a:r>
            <a:r>
              <a:rPr lang="en-US" sz="3000" b="1" spc="119" dirty="0">
                <a:latin typeface="+mj-lt"/>
                <a:ea typeface="+mj-ea"/>
                <a:cs typeface="+mj-cs"/>
              </a:rPr>
              <a:t> las </a:t>
            </a:r>
            <a:r>
              <a:rPr lang="en-US" sz="3000" b="1" spc="119" dirty="0" err="1">
                <a:latin typeface="+mj-lt"/>
                <a:ea typeface="+mj-ea"/>
                <a:cs typeface="+mj-cs"/>
              </a:rPr>
              <a:t>cosas</a:t>
            </a:r>
            <a:r>
              <a:rPr lang="en-US" sz="3000" b="1" spc="119" dirty="0">
                <a:latin typeface="+mj-lt"/>
                <a:ea typeface="+mj-ea"/>
                <a:cs typeface="+mj-cs"/>
              </a:rPr>
              <a:t> que </a:t>
            </a:r>
            <a:r>
              <a:rPr lang="en-US" sz="3000" b="1" spc="119" dirty="0" err="1">
                <a:latin typeface="+mj-lt"/>
                <a:ea typeface="+mj-ea"/>
                <a:cs typeface="+mj-cs"/>
              </a:rPr>
              <a:t>contribuyen</a:t>
            </a:r>
            <a:r>
              <a:rPr lang="en-US" sz="3000" b="1" spc="119" dirty="0">
                <a:latin typeface="+mj-lt"/>
                <a:ea typeface="+mj-ea"/>
                <a:cs typeface="+mj-cs"/>
              </a:rPr>
              <a:t> a la </a:t>
            </a:r>
            <a:r>
              <a:rPr lang="en-US" sz="3000" b="1" spc="119" dirty="0" err="1">
                <a:latin typeface="+mj-lt"/>
                <a:ea typeface="+mj-ea"/>
                <a:cs typeface="+mj-cs"/>
              </a:rPr>
              <a:t>felicidad</a:t>
            </a:r>
            <a:r>
              <a:rPr lang="en-US" sz="3000" b="1" spc="119" dirty="0">
                <a:latin typeface="+mj-lt"/>
                <a:ea typeface="+mj-ea"/>
                <a:cs typeface="+mj-cs"/>
              </a:rPr>
              <a:t>, o a las </a:t>
            </a:r>
            <a:r>
              <a:rPr lang="en-US" sz="3000" b="1" spc="119" dirty="0" err="1">
                <a:latin typeface="+mj-lt"/>
                <a:ea typeface="+mj-ea"/>
                <a:cs typeface="+mj-cs"/>
              </a:rPr>
              <a:t>investigaciones</a:t>
            </a:r>
            <a:r>
              <a:rPr lang="en-US" sz="3000" b="1" spc="119" dirty="0">
                <a:latin typeface="+mj-lt"/>
                <a:ea typeface="+mj-ea"/>
                <a:cs typeface="+mj-cs"/>
              </a:rPr>
              <a:t> </a:t>
            </a:r>
            <a:r>
              <a:rPr lang="en-US" sz="3000" b="1" spc="119" dirty="0" err="1">
                <a:latin typeface="+mj-lt"/>
                <a:ea typeface="+mj-ea"/>
                <a:cs typeface="+mj-cs"/>
              </a:rPr>
              <a:t>científicas</a:t>
            </a:r>
            <a:r>
              <a:rPr lang="en-US" sz="3000" b="1" spc="119" dirty="0">
                <a:latin typeface="+mj-lt"/>
                <a:ea typeface="+mj-ea"/>
                <a:cs typeface="+mj-cs"/>
              </a:rPr>
              <a:t>.</a:t>
            </a:r>
          </a:p>
          <a:p>
            <a:pPr indent="-342900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3000" b="1" spc="119" dirty="0">
                <a:latin typeface="+mj-lt"/>
                <a:ea typeface="+mj-ea"/>
                <a:cs typeface="+mj-cs"/>
              </a:rPr>
              <a:t> Esto es lo que se </a:t>
            </a:r>
            <a:r>
              <a:rPr lang="en-US" sz="3000" b="1" spc="119" dirty="0" err="1">
                <a:latin typeface="+mj-lt"/>
                <a:ea typeface="+mj-ea"/>
                <a:cs typeface="+mj-cs"/>
              </a:rPr>
              <a:t>debe</a:t>
            </a:r>
            <a:r>
              <a:rPr lang="en-US" sz="3000" b="1" spc="119" dirty="0">
                <a:latin typeface="+mj-lt"/>
                <a:ea typeface="+mj-ea"/>
                <a:cs typeface="+mj-cs"/>
              </a:rPr>
              <a:t> </a:t>
            </a:r>
            <a:r>
              <a:rPr lang="en-US" sz="3000" b="1" spc="119" dirty="0" err="1">
                <a:latin typeface="+mj-lt"/>
                <a:ea typeface="+mj-ea"/>
                <a:cs typeface="+mj-cs"/>
              </a:rPr>
              <a:t>observar</a:t>
            </a:r>
            <a:r>
              <a:rPr lang="en-US" sz="3000" b="1" spc="119" dirty="0">
                <a:latin typeface="+mj-lt"/>
                <a:ea typeface="+mj-ea"/>
                <a:cs typeface="+mj-cs"/>
              </a:rPr>
              <a:t> </a:t>
            </a:r>
            <a:r>
              <a:rPr lang="en-US" sz="3000" b="1" spc="119" dirty="0" err="1">
                <a:latin typeface="+mj-lt"/>
                <a:ea typeface="+mj-ea"/>
                <a:cs typeface="+mj-cs"/>
              </a:rPr>
              <a:t>en</a:t>
            </a:r>
            <a:r>
              <a:rPr lang="en-US" sz="3000" b="1" spc="119" dirty="0">
                <a:latin typeface="+mj-lt"/>
                <a:ea typeface="+mj-ea"/>
                <a:cs typeface="+mj-cs"/>
              </a:rPr>
              <a:t> la </a:t>
            </a:r>
            <a:r>
              <a:rPr lang="en-US" sz="3000" b="1" spc="119" dirty="0" err="1">
                <a:latin typeface="+mj-lt"/>
                <a:ea typeface="+mj-ea"/>
                <a:cs typeface="+mj-cs"/>
              </a:rPr>
              <a:t>primera</a:t>
            </a:r>
            <a:r>
              <a:rPr lang="en-US" sz="3000" b="1" spc="119" dirty="0">
                <a:latin typeface="+mj-lt"/>
                <a:ea typeface="+mj-ea"/>
                <a:cs typeface="+mj-cs"/>
              </a:rPr>
              <a:t> </a:t>
            </a:r>
            <a:r>
              <a:rPr lang="en-US" sz="3000" b="1" spc="119" dirty="0" err="1">
                <a:latin typeface="+mj-lt"/>
                <a:ea typeface="+mj-ea"/>
                <a:cs typeface="+mj-cs"/>
              </a:rPr>
              <a:t>fuente</a:t>
            </a:r>
            <a:r>
              <a:rPr lang="en-US" sz="3000" b="1" spc="119" dirty="0">
                <a:latin typeface="+mj-lt"/>
                <a:ea typeface="+mj-ea"/>
                <a:cs typeface="+mj-cs"/>
              </a:rPr>
              <a:t> de </a:t>
            </a:r>
            <a:r>
              <a:rPr lang="en-US" sz="3000" b="1" spc="119" dirty="0" err="1">
                <a:latin typeface="+mj-lt"/>
                <a:ea typeface="+mj-ea"/>
                <a:cs typeface="+mj-cs"/>
              </a:rPr>
              <a:t>nuestros</a:t>
            </a:r>
            <a:r>
              <a:rPr lang="en-US" sz="3000" b="1" spc="119" dirty="0">
                <a:latin typeface="+mj-lt"/>
                <a:ea typeface="+mj-ea"/>
                <a:cs typeface="+mj-cs"/>
              </a:rPr>
              <a:t> </a:t>
            </a:r>
            <a:r>
              <a:rPr lang="en-US" sz="3000" b="1" spc="119" dirty="0" err="1">
                <a:latin typeface="+mj-lt"/>
                <a:ea typeface="+mj-ea"/>
                <a:cs typeface="+mj-cs"/>
              </a:rPr>
              <a:t>deberes</a:t>
            </a:r>
            <a:r>
              <a:rPr lang="en-US" sz="3000" b="1" spc="119" dirty="0">
                <a:latin typeface="+mj-lt"/>
                <a:ea typeface="+mj-ea"/>
                <a:cs typeface="+mj-cs"/>
              </a:rPr>
              <a:t>. 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4AF739B8-BC8A-3A2E-40D5-AB473FCA84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8709" y="2705100"/>
            <a:ext cx="8403091" cy="6606439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340</TotalTime>
  <Words>1714</Words>
  <Application>Microsoft Office PowerPoint</Application>
  <PresentationFormat>Personalizado</PresentationFormat>
  <Paragraphs>89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7" baseType="lpstr">
      <vt:lpstr>Wingdings</vt:lpstr>
      <vt:lpstr>Century Gothic</vt:lpstr>
      <vt:lpstr>Wingdings 3</vt:lpstr>
      <vt:lpstr>Ion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 Pensamiento Pedagógico Romano</dc:title>
  <cp:lastModifiedBy>Gener José Avilés Alatriste</cp:lastModifiedBy>
  <cp:revision>7</cp:revision>
  <dcterms:created xsi:type="dcterms:W3CDTF">2006-08-16T00:00:00Z</dcterms:created>
  <dcterms:modified xsi:type="dcterms:W3CDTF">2025-09-28T20:07:26Z</dcterms:modified>
  <dc:identifier>DAFw10QGGX4</dc:identifier>
</cp:coreProperties>
</file>